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700" r:id="rId4"/>
    <p:sldMasterId id="2147483713" r:id="rId5"/>
    <p:sldMasterId id="2147483726" r:id="rId6"/>
  </p:sldMasterIdLst>
  <p:notesMasterIdLst>
    <p:notesMasterId r:id="rId42"/>
  </p:notesMasterIdLst>
  <p:sldIdLst>
    <p:sldId id="293" r:id="rId7"/>
    <p:sldId id="294" r:id="rId8"/>
    <p:sldId id="258" r:id="rId9"/>
    <p:sldId id="259" r:id="rId10"/>
    <p:sldId id="260" r:id="rId11"/>
    <p:sldId id="295" r:id="rId12"/>
    <p:sldId id="262" r:id="rId13"/>
    <p:sldId id="263" r:id="rId14"/>
    <p:sldId id="264" r:id="rId15"/>
    <p:sldId id="265" r:id="rId16"/>
    <p:sldId id="266" r:id="rId17"/>
    <p:sldId id="267" r:id="rId18"/>
    <p:sldId id="268" r:id="rId19"/>
    <p:sldId id="269" r:id="rId20"/>
    <p:sldId id="271" r:id="rId21"/>
    <p:sldId id="300" r:id="rId22"/>
    <p:sldId id="301" r:id="rId23"/>
    <p:sldId id="272" r:id="rId24"/>
    <p:sldId id="273" r:id="rId25"/>
    <p:sldId id="275" r:id="rId26"/>
    <p:sldId id="274" r:id="rId27"/>
    <p:sldId id="278"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Lst>
  <p:sldSz cx="10080625" cy="6300788"/>
  <p:notesSz cx="7559675" cy="106918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84" userDrawn="1">
          <p15:clr>
            <a:srgbClr val="A4A3A4"/>
          </p15:clr>
        </p15:guide>
        <p15:guide id="2" pos="317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8" d="100"/>
          <a:sy n="68" d="100"/>
        </p:scale>
        <p:origin x="972" y="64"/>
      </p:cViewPr>
      <p:guideLst>
        <p:guide orient="horz" pos="1984"/>
        <p:guide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commentAuthors" Target="commentAuthor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10-19T11:15:14.533" idx="1">
    <p:pos x="0" y="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4"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en-US" sz="1540" b="0" strike="noStrike" spc="-1">
                <a:solidFill>
                  <a:srgbClr val="3E444C"/>
                </a:solidFill>
                <a:latin typeface="Arial"/>
              </a:rPr>
              <a:t>Folie mittels Klicken verschieben</a:t>
            </a:r>
          </a:p>
        </p:txBody>
      </p:sp>
      <p:sp>
        <p:nvSpPr>
          <p:cNvPr id="285" name="PlaceHolder 2"/>
          <p:cNvSpPr>
            <a:spLocks noGrp="1"/>
          </p:cNvSpPr>
          <p:nvPr>
            <p:ph type="body"/>
          </p:nvPr>
        </p:nvSpPr>
        <p:spPr>
          <a:xfrm>
            <a:off x="756000" y="5078520"/>
            <a:ext cx="6047640" cy="4811040"/>
          </a:xfrm>
          <a:prstGeom prst="rect">
            <a:avLst/>
          </a:prstGeom>
        </p:spPr>
        <p:txBody>
          <a:bodyPr lIns="0" tIns="0" rIns="0" bIns="0">
            <a:noAutofit/>
          </a:bodyPr>
          <a:lstStyle/>
          <a:p>
            <a:r>
              <a:rPr lang="de-DE" sz="2000" b="0" strike="noStrike" spc="-1">
                <a:latin typeface="Arial"/>
              </a:rPr>
              <a:t>Format der Notizen mittels Klicken bearbeiten</a:t>
            </a:r>
          </a:p>
        </p:txBody>
      </p:sp>
      <p:sp>
        <p:nvSpPr>
          <p:cNvPr id="286" name="PlaceHolder 3"/>
          <p:cNvSpPr>
            <a:spLocks noGrp="1"/>
          </p:cNvSpPr>
          <p:nvPr>
            <p:ph type="hdr"/>
          </p:nvPr>
        </p:nvSpPr>
        <p:spPr>
          <a:xfrm>
            <a:off x="0" y="0"/>
            <a:ext cx="3280680" cy="534240"/>
          </a:xfrm>
          <a:prstGeom prst="rect">
            <a:avLst/>
          </a:prstGeom>
        </p:spPr>
        <p:txBody>
          <a:bodyPr lIns="0" tIns="0" rIns="0" bIns="0">
            <a:noAutofit/>
          </a:bodyPr>
          <a:lstStyle/>
          <a:p>
            <a:r>
              <a:rPr lang="de-DE" sz="1400" b="0" strike="noStrike" spc="-1">
                <a:latin typeface="Times New Roman"/>
              </a:rPr>
              <a:t>&lt;Kopfzeile&gt;</a:t>
            </a:r>
          </a:p>
        </p:txBody>
      </p:sp>
      <p:sp>
        <p:nvSpPr>
          <p:cNvPr id="287"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de-DE" sz="1400" b="0" strike="noStrike" spc="-1">
                <a:latin typeface="Times New Roman"/>
              </a:rPr>
              <a:t>&lt;Datum/Uhrzeit&gt;</a:t>
            </a:r>
          </a:p>
        </p:txBody>
      </p:sp>
      <p:sp>
        <p:nvSpPr>
          <p:cNvPr id="288" name="PlaceHolder 5"/>
          <p:cNvSpPr>
            <a:spLocks noGrp="1"/>
          </p:cNvSpPr>
          <p:nvPr>
            <p:ph type="ftr"/>
          </p:nvPr>
        </p:nvSpPr>
        <p:spPr>
          <a:xfrm>
            <a:off x="0" y="10157400"/>
            <a:ext cx="3280680" cy="534240"/>
          </a:xfrm>
          <a:prstGeom prst="rect">
            <a:avLst/>
          </a:prstGeom>
        </p:spPr>
        <p:txBody>
          <a:bodyPr lIns="0" tIns="0" rIns="0" bIns="0" anchor="b">
            <a:noAutofit/>
          </a:bodyPr>
          <a:lstStyle/>
          <a:p>
            <a:r>
              <a:rPr lang="de-DE" sz="1400" b="0" strike="noStrike" spc="-1">
                <a:latin typeface="Times New Roman"/>
              </a:rPr>
              <a:t>&lt;Fußzeile&gt;</a:t>
            </a:r>
          </a:p>
        </p:txBody>
      </p:sp>
      <p:sp>
        <p:nvSpPr>
          <p:cNvPr id="289"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FB35752B-0805-4F69-A877-629A84DFD7ED}" type="slidenum">
              <a:rPr lang="de-DE" sz="1400" b="0" strike="noStrike" spc="-1">
                <a:latin typeface="Times New Roman"/>
              </a:rPr>
              <a:t>‹Nr.›</a:t>
            </a:fld>
            <a:endParaRPr lang="de-DE" sz="1400" b="0" strike="noStrike" spc="-1">
              <a:latin typeface="Times New Roman"/>
            </a:endParaRPr>
          </a:p>
        </p:txBody>
      </p:sp>
    </p:spTree>
    <p:extLst>
      <p:ext uri="{BB962C8B-B14F-4D97-AF65-F5344CB8AC3E}">
        <p14:creationId xmlns:p14="http://schemas.microsoft.com/office/powerpoint/2010/main" val="1738794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 name="PlaceHolder 1"/>
          <p:cNvSpPr>
            <a:spLocks noGrp="1" noRot="1" noChangeAspect="1"/>
          </p:cNvSpPr>
          <p:nvPr>
            <p:ph type="sldImg"/>
          </p:nvPr>
        </p:nvSpPr>
        <p:spPr>
          <a:xfrm>
            <a:off x="755650" y="881063"/>
            <a:ext cx="7054850" cy="4410075"/>
          </a:xfrm>
          <a:prstGeom prst="rect">
            <a:avLst/>
          </a:prstGeom>
        </p:spPr>
      </p:sp>
      <p:sp>
        <p:nvSpPr>
          <p:cNvPr id="469" name="PlaceHolder 2"/>
          <p:cNvSpPr>
            <a:spLocks noGrp="1"/>
          </p:cNvSpPr>
          <p:nvPr>
            <p:ph type="body"/>
          </p:nvPr>
        </p:nvSpPr>
        <p:spPr>
          <a:xfrm>
            <a:off x="856800" y="5586120"/>
            <a:ext cx="6853320" cy="5291280"/>
          </a:xfrm>
          <a:prstGeom prst="rect">
            <a:avLst/>
          </a:prstGeom>
        </p:spPr>
        <p:txBody>
          <a:bodyPr lIns="0" tIns="91440" rIns="0" bIns="91440">
            <a:noAutofit/>
          </a:bodyPr>
          <a:lstStyle/>
          <a:p>
            <a:pPr marL="457200" indent="-297360">
              <a:lnSpc>
                <a:spcPct val="100000"/>
              </a:lnSpc>
              <a:buClr>
                <a:srgbClr val="000000"/>
              </a:buClr>
              <a:buFont typeface="Noto Sans Symbols"/>
              <a:buChar char="●"/>
            </a:pPr>
            <a:r>
              <a:rPr lang="de-DE" sz="1100" b="0" strike="noStrike" spc="-1">
                <a:solidFill>
                  <a:srgbClr val="000000"/>
                </a:solidFill>
                <a:latin typeface="Arial"/>
                <a:ea typeface="Arial"/>
              </a:rPr>
              <a:t>LUCAS</a:t>
            </a:r>
            <a:endParaRPr lang="de-DE" sz="1100" b="0" strike="noStrike" spc="-1">
              <a:latin typeface="Arial"/>
            </a:endParaRPr>
          </a:p>
        </p:txBody>
      </p:sp>
    </p:spTree>
    <p:extLst>
      <p:ext uri="{BB962C8B-B14F-4D97-AF65-F5344CB8AC3E}">
        <p14:creationId xmlns:p14="http://schemas.microsoft.com/office/powerpoint/2010/main" val="1348557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 name="PlaceHolder 1"/>
          <p:cNvSpPr>
            <a:spLocks noGrp="1" noRot="1" noChangeAspect="1"/>
          </p:cNvSpPr>
          <p:nvPr>
            <p:ph type="sldImg"/>
          </p:nvPr>
        </p:nvSpPr>
        <p:spPr>
          <a:xfrm>
            <a:off x="755650" y="881063"/>
            <a:ext cx="7054850" cy="4410075"/>
          </a:xfrm>
          <a:prstGeom prst="rect">
            <a:avLst/>
          </a:prstGeom>
        </p:spPr>
      </p:sp>
      <p:sp>
        <p:nvSpPr>
          <p:cNvPr id="469" name="PlaceHolder 2"/>
          <p:cNvSpPr>
            <a:spLocks noGrp="1"/>
          </p:cNvSpPr>
          <p:nvPr>
            <p:ph type="body"/>
          </p:nvPr>
        </p:nvSpPr>
        <p:spPr>
          <a:xfrm>
            <a:off x="856800" y="5586120"/>
            <a:ext cx="6853320" cy="5291280"/>
          </a:xfrm>
          <a:prstGeom prst="rect">
            <a:avLst/>
          </a:prstGeom>
        </p:spPr>
        <p:txBody>
          <a:bodyPr lIns="0" tIns="91440" rIns="0" bIns="91440">
            <a:noAutofit/>
          </a:bodyPr>
          <a:lstStyle/>
          <a:p>
            <a:pPr marL="457200" indent="-297360">
              <a:lnSpc>
                <a:spcPct val="100000"/>
              </a:lnSpc>
              <a:buClr>
                <a:srgbClr val="000000"/>
              </a:buClr>
              <a:buFont typeface="Noto Sans Symbols"/>
              <a:buChar char="●"/>
            </a:pPr>
            <a:r>
              <a:rPr lang="de-DE" sz="1100" b="0" strike="noStrike" spc="-1">
                <a:solidFill>
                  <a:srgbClr val="000000"/>
                </a:solidFill>
                <a:latin typeface="Arial"/>
                <a:ea typeface="Arial"/>
              </a:rPr>
              <a:t>LUCAS</a:t>
            </a:r>
            <a:endParaRPr lang="de-DE" sz="1100" b="0" strike="noStrike" spc="-1">
              <a:latin typeface="Arial"/>
            </a:endParaRPr>
          </a:p>
        </p:txBody>
      </p:sp>
    </p:spTree>
    <p:extLst>
      <p:ext uri="{BB962C8B-B14F-4D97-AF65-F5344CB8AC3E}">
        <p14:creationId xmlns:p14="http://schemas.microsoft.com/office/powerpoint/2010/main" val="1455767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503280" y="250200"/>
            <a:ext cx="9071280" cy="1051560"/>
          </a:xfrm>
          <a:prstGeom prst="rect">
            <a:avLst/>
          </a:prstGeom>
        </p:spPr>
        <p:txBody>
          <a:bodyPr lIns="0" tIns="0" rIns="0" bIns="0" anchor="ctr">
            <a:noAutofit/>
          </a:bodyPr>
          <a:lstStyle/>
          <a:p>
            <a:endParaRPr lang="en-US" sz="1540" b="0" strike="noStrike" spc="-1">
              <a:solidFill>
                <a:srgbClr val="3E444C"/>
              </a:solidFill>
              <a:latin typeface="Arial"/>
            </a:endParaRPr>
          </a:p>
        </p:txBody>
      </p:sp>
      <p:sp>
        <p:nvSpPr>
          <p:cNvPr id="28" name="PlaceHolder 2"/>
          <p:cNvSpPr>
            <a:spLocks noGrp="1"/>
          </p:cNvSpPr>
          <p:nvPr>
            <p:ph type="body"/>
          </p:nvPr>
        </p:nvSpPr>
        <p:spPr>
          <a:xfrm>
            <a:off x="503280" y="1473120"/>
            <a:ext cx="907128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29" name="PlaceHolder 3"/>
          <p:cNvSpPr>
            <a:spLocks noGrp="1"/>
          </p:cNvSpPr>
          <p:nvPr>
            <p:ph type="body"/>
          </p:nvPr>
        </p:nvSpPr>
        <p:spPr>
          <a:xfrm>
            <a:off x="503280" y="3381480"/>
            <a:ext cx="9071280" cy="1742400"/>
          </a:xfrm>
          <a:prstGeom prst="rect">
            <a:avLst/>
          </a:prstGeom>
        </p:spPr>
        <p:txBody>
          <a:bodyPr lIns="0" tIns="0" rIns="0" bIns="0">
            <a:normAutofit/>
          </a:bodyPr>
          <a:lstStyle/>
          <a:p>
            <a:endParaRPr lang="en-US" sz="1760" b="0" strike="noStrike" spc="-1">
              <a:solidFill>
                <a:srgbClr val="3E444C"/>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503280" y="250200"/>
            <a:ext cx="9071280" cy="1051560"/>
          </a:xfrm>
          <a:prstGeom prst="rect">
            <a:avLst/>
          </a:prstGeom>
        </p:spPr>
        <p:txBody>
          <a:bodyPr lIns="0" tIns="0" rIns="0" bIns="0" anchor="ctr">
            <a:noAutofit/>
          </a:bodyPr>
          <a:lstStyle/>
          <a:p>
            <a:endParaRPr lang="en-US" sz="1540" b="0" strike="noStrike" spc="-1">
              <a:solidFill>
                <a:srgbClr val="3E444C"/>
              </a:solidFill>
              <a:latin typeface="Arial"/>
            </a:endParaRPr>
          </a:p>
        </p:txBody>
      </p:sp>
      <p:sp>
        <p:nvSpPr>
          <p:cNvPr id="31" name="PlaceHolder 2"/>
          <p:cNvSpPr>
            <a:spLocks noGrp="1"/>
          </p:cNvSpPr>
          <p:nvPr>
            <p:ph type="body"/>
          </p:nvPr>
        </p:nvSpPr>
        <p:spPr>
          <a:xfrm>
            <a:off x="503280" y="1473120"/>
            <a:ext cx="442656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32" name="PlaceHolder 3"/>
          <p:cNvSpPr>
            <a:spLocks noGrp="1"/>
          </p:cNvSpPr>
          <p:nvPr>
            <p:ph type="body"/>
          </p:nvPr>
        </p:nvSpPr>
        <p:spPr>
          <a:xfrm>
            <a:off x="5151600" y="1473120"/>
            <a:ext cx="442656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33" name="PlaceHolder 4"/>
          <p:cNvSpPr>
            <a:spLocks noGrp="1"/>
          </p:cNvSpPr>
          <p:nvPr>
            <p:ph type="body"/>
          </p:nvPr>
        </p:nvSpPr>
        <p:spPr>
          <a:xfrm>
            <a:off x="503280" y="3381480"/>
            <a:ext cx="442656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34" name="PlaceHolder 5"/>
          <p:cNvSpPr>
            <a:spLocks noGrp="1"/>
          </p:cNvSpPr>
          <p:nvPr>
            <p:ph type="body"/>
          </p:nvPr>
        </p:nvSpPr>
        <p:spPr>
          <a:xfrm>
            <a:off x="5151600" y="3381480"/>
            <a:ext cx="4426560" cy="1742400"/>
          </a:xfrm>
          <a:prstGeom prst="rect">
            <a:avLst/>
          </a:prstGeom>
        </p:spPr>
        <p:txBody>
          <a:bodyPr lIns="0" tIns="0" rIns="0" bIns="0">
            <a:normAutofit/>
          </a:bodyPr>
          <a:lstStyle/>
          <a:p>
            <a:endParaRPr lang="en-US" sz="1760" b="0" strike="noStrike" spc="-1">
              <a:solidFill>
                <a:srgbClr val="3E444C"/>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503280" y="250200"/>
            <a:ext cx="9071280" cy="1051560"/>
          </a:xfrm>
          <a:prstGeom prst="rect">
            <a:avLst/>
          </a:prstGeom>
        </p:spPr>
        <p:txBody>
          <a:bodyPr lIns="0" tIns="0" rIns="0" bIns="0" anchor="ctr">
            <a:noAutofit/>
          </a:bodyPr>
          <a:lstStyle/>
          <a:p>
            <a:endParaRPr lang="en-US" sz="1540" b="0" strike="noStrike" spc="-1">
              <a:solidFill>
                <a:srgbClr val="3E444C"/>
              </a:solidFill>
              <a:latin typeface="Arial"/>
            </a:endParaRPr>
          </a:p>
        </p:txBody>
      </p:sp>
      <p:sp>
        <p:nvSpPr>
          <p:cNvPr id="36" name="PlaceHolder 2"/>
          <p:cNvSpPr>
            <a:spLocks noGrp="1"/>
          </p:cNvSpPr>
          <p:nvPr>
            <p:ph type="body"/>
          </p:nvPr>
        </p:nvSpPr>
        <p:spPr>
          <a:xfrm>
            <a:off x="503280" y="1473120"/>
            <a:ext cx="292068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37" name="PlaceHolder 3"/>
          <p:cNvSpPr>
            <a:spLocks noGrp="1"/>
          </p:cNvSpPr>
          <p:nvPr>
            <p:ph type="body"/>
          </p:nvPr>
        </p:nvSpPr>
        <p:spPr>
          <a:xfrm>
            <a:off x="3570480" y="1473120"/>
            <a:ext cx="292068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38" name="PlaceHolder 4"/>
          <p:cNvSpPr>
            <a:spLocks noGrp="1"/>
          </p:cNvSpPr>
          <p:nvPr>
            <p:ph type="body"/>
          </p:nvPr>
        </p:nvSpPr>
        <p:spPr>
          <a:xfrm>
            <a:off x="6637320" y="1473120"/>
            <a:ext cx="292068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39" name="PlaceHolder 5"/>
          <p:cNvSpPr>
            <a:spLocks noGrp="1"/>
          </p:cNvSpPr>
          <p:nvPr>
            <p:ph type="body"/>
          </p:nvPr>
        </p:nvSpPr>
        <p:spPr>
          <a:xfrm>
            <a:off x="503280" y="3381480"/>
            <a:ext cx="292068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40" name="PlaceHolder 6"/>
          <p:cNvSpPr>
            <a:spLocks noGrp="1"/>
          </p:cNvSpPr>
          <p:nvPr>
            <p:ph type="body"/>
          </p:nvPr>
        </p:nvSpPr>
        <p:spPr>
          <a:xfrm>
            <a:off x="3570480" y="3381480"/>
            <a:ext cx="292068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41" name="PlaceHolder 7"/>
          <p:cNvSpPr>
            <a:spLocks noGrp="1"/>
          </p:cNvSpPr>
          <p:nvPr>
            <p:ph type="body"/>
          </p:nvPr>
        </p:nvSpPr>
        <p:spPr>
          <a:xfrm>
            <a:off x="6637320" y="3381480"/>
            <a:ext cx="2920680" cy="1742400"/>
          </a:xfrm>
          <a:prstGeom prst="rect">
            <a:avLst/>
          </a:prstGeom>
        </p:spPr>
        <p:txBody>
          <a:bodyPr lIns="0" tIns="0" rIns="0" bIns="0">
            <a:normAutofit/>
          </a:bodyPr>
          <a:lstStyle/>
          <a:p>
            <a:endParaRPr lang="en-US" sz="1760" b="0" strike="noStrike" spc="-1">
              <a:solidFill>
                <a:srgbClr val="3E444C"/>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el 2 Institute Sublogo Kreis">
    <p:spTree>
      <p:nvGrpSpPr>
        <p:cNvPr id="1" name=""/>
        <p:cNvGrpSpPr/>
        <p:nvPr/>
      </p:nvGrpSpPr>
      <p:grpSpPr>
        <a:xfrm>
          <a:off x="0" y="0"/>
          <a:ext cx="0" cy="0"/>
          <a:chOff x="0" y="0"/>
          <a:chExt cx="0" cy="0"/>
        </a:xfrm>
      </p:grpSpPr>
      <p:pic>
        <p:nvPicPr>
          <p:cNvPr id="12" name="Grafi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809" y="379842"/>
            <a:ext cx="2721064" cy="476278"/>
          </a:xfrm>
          <a:prstGeom prst="rect">
            <a:avLst/>
          </a:prstGeom>
        </p:spPr>
      </p:pic>
      <p:sp>
        <p:nvSpPr>
          <p:cNvPr id="16" name="Textplatzhalter 9"/>
          <p:cNvSpPr>
            <a:spLocks noGrp="1"/>
          </p:cNvSpPr>
          <p:nvPr>
            <p:ph type="body" sz="quarter" idx="13" hasCustomPrompt="1"/>
          </p:nvPr>
        </p:nvSpPr>
        <p:spPr>
          <a:xfrm>
            <a:off x="1238903" y="714421"/>
            <a:ext cx="3926762" cy="532974"/>
          </a:xfrm>
        </p:spPr>
        <p:txBody>
          <a:bodyPr/>
          <a:lstStyle>
            <a:lvl1pPr marL="0" indent="0">
              <a:lnSpc>
                <a:spcPct val="100000"/>
              </a:lnSpc>
              <a:buFontTx/>
              <a:buNone/>
              <a:defRPr sz="1323"/>
            </a:lvl1pPr>
          </a:lstStyle>
          <a:p>
            <a:pPr lvl="0"/>
            <a:r>
              <a:rPr lang="de-DE" dirty="0"/>
              <a:t>Institutsname max. 2-zeilig, bitte hier klicken und überschreiben</a:t>
            </a:r>
          </a:p>
        </p:txBody>
      </p:sp>
      <p:sp>
        <p:nvSpPr>
          <p:cNvPr id="9" name="Bildplatzhalter 8"/>
          <p:cNvSpPr>
            <a:spLocks noGrp="1"/>
          </p:cNvSpPr>
          <p:nvPr>
            <p:ph type="pic" sz="quarter" idx="10"/>
          </p:nvPr>
        </p:nvSpPr>
        <p:spPr>
          <a:xfrm>
            <a:off x="0" y="1522691"/>
            <a:ext cx="10080625" cy="4780082"/>
          </a:xfrm>
          <a:solidFill>
            <a:schemeClr val="bg1">
              <a:lumMod val="85000"/>
            </a:schemeClr>
          </a:solidFill>
        </p:spPr>
        <p:txBody>
          <a:bodyPr lIns="72000"/>
          <a:lstStyle>
            <a:lvl1pPr marL="0" indent="0">
              <a:buNone/>
              <a:defRPr sz="1323"/>
            </a:lvl1pPr>
          </a:lstStyle>
          <a:p>
            <a:r>
              <a:rPr lang="de-DE" dirty="0"/>
              <a:t>Bild durch Klicken auf Symbol hinzufügen</a:t>
            </a:r>
            <a:endParaRPr lang="en-US" dirty="0"/>
          </a:p>
        </p:txBody>
      </p:sp>
      <p:sp>
        <p:nvSpPr>
          <p:cNvPr id="14" name="Titel 13">
            <a:extLst>
              <a:ext uri="{C183D7F6-B498-43B3-948B-1728B52AA6E4}">
                <adec:decorative xmlns="" xmlns:adec="http://schemas.microsoft.com/office/drawing/2017/decorative" val="1"/>
              </a:ext>
            </a:extLst>
          </p:cNvPr>
          <p:cNvSpPr>
            <a:spLocks noGrp="1"/>
          </p:cNvSpPr>
          <p:nvPr>
            <p:ph type="ctrTitle"/>
          </p:nvPr>
        </p:nvSpPr>
        <p:spPr>
          <a:xfrm>
            <a:off x="3948766" y="497257"/>
            <a:ext cx="6131859" cy="5805517"/>
          </a:xfrm>
          <a:custGeom>
            <a:avLst/>
            <a:gdLst>
              <a:gd name="connsiteX0" fmla="*/ 3097937 w 4635106"/>
              <a:gd name="connsiteY0" fmla="*/ 0 h 5265775"/>
              <a:gd name="connsiteX1" fmla="*/ 4574598 w 4635106"/>
              <a:gd name="connsiteY1" fmla="*/ 373905 h 5265775"/>
              <a:gd name="connsiteX2" fmla="*/ 4635106 w 4635106"/>
              <a:gd name="connsiteY2" fmla="*/ 410664 h 5265775"/>
              <a:gd name="connsiteX3" fmla="*/ 4635106 w 4635106"/>
              <a:gd name="connsiteY3" fmla="*/ 5265775 h 5265775"/>
              <a:gd name="connsiteX4" fmla="*/ 886703 w 4635106"/>
              <a:gd name="connsiteY4" fmla="*/ 5265775 h 5265775"/>
              <a:gd name="connsiteX5" fmla="*/ 707419 w 4635106"/>
              <a:gd name="connsiteY5" fmla="*/ 5068513 h 5265775"/>
              <a:gd name="connsiteX6" fmla="*/ 0 w 4635106"/>
              <a:gd name="connsiteY6" fmla="*/ 3097937 h 5265775"/>
              <a:gd name="connsiteX7" fmla="*/ 3097937 w 4635106"/>
              <a:gd name="connsiteY7" fmla="*/ 0 h 526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5106" h="5265775">
                <a:moveTo>
                  <a:pt x="3097937" y="0"/>
                </a:moveTo>
                <a:cubicBezTo>
                  <a:pt x="3632607" y="0"/>
                  <a:pt x="4135641" y="135449"/>
                  <a:pt x="4574598" y="373905"/>
                </a:cubicBezTo>
                <a:lnTo>
                  <a:pt x="4635106" y="410664"/>
                </a:lnTo>
                <a:lnTo>
                  <a:pt x="4635106" y="5265775"/>
                </a:lnTo>
                <a:lnTo>
                  <a:pt x="886703" y="5265775"/>
                </a:lnTo>
                <a:lnTo>
                  <a:pt x="707419" y="5068513"/>
                </a:lnTo>
                <a:cubicBezTo>
                  <a:pt x="265480" y="4533007"/>
                  <a:pt x="0" y="3846475"/>
                  <a:pt x="0" y="3097937"/>
                </a:cubicBezTo>
                <a:cubicBezTo>
                  <a:pt x="0" y="1386994"/>
                  <a:pt x="1386994" y="0"/>
                  <a:pt x="3097937" y="0"/>
                </a:cubicBezTo>
                <a:close/>
              </a:path>
            </a:pathLst>
          </a:custGeom>
          <a:solidFill>
            <a:schemeClr val="accent1"/>
          </a:solidFill>
        </p:spPr>
        <p:txBody>
          <a:bodyPr wrap="square" lIns="0" tIns="0" rIns="0" bIns="1260000" anchor="b" anchorCtr="0">
            <a:noAutofit/>
          </a:bodyPr>
          <a:lstStyle>
            <a:lvl1pPr marL="0" indent="0" algn="ctr">
              <a:lnSpc>
                <a:spcPct val="90000"/>
              </a:lnSpc>
              <a:defRPr sz="221" b="1" baseline="0">
                <a:solidFill>
                  <a:schemeClr val="accent1"/>
                </a:solidFill>
              </a:defRPr>
            </a:lvl1pPr>
          </a:lstStyle>
          <a:p>
            <a:endParaRPr lang="de-DE" dirty="0"/>
          </a:p>
        </p:txBody>
      </p:sp>
      <p:sp>
        <p:nvSpPr>
          <p:cNvPr id="11" name="Textplatzhalter 3"/>
          <p:cNvSpPr>
            <a:spLocks noGrp="1"/>
          </p:cNvSpPr>
          <p:nvPr>
            <p:ph type="body" sz="quarter" idx="16" hasCustomPrompt="1"/>
          </p:nvPr>
        </p:nvSpPr>
        <p:spPr>
          <a:xfrm>
            <a:off x="4901704" y="1734319"/>
            <a:ext cx="4813498" cy="3440906"/>
          </a:xfrm>
        </p:spPr>
        <p:txBody>
          <a:bodyPr anchor="b" anchorCtr="0"/>
          <a:lstStyle>
            <a:lvl1pPr marL="0" indent="0">
              <a:lnSpc>
                <a:spcPct val="90000"/>
              </a:lnSpc>
              <a:spcBef>
                <a:spcPts val="0"/>
              </a:spcBef>
              <a:buFontTx/>
              <a:buNone/>
              <a:defRPr sz="3087" b="1">
                <a:solidFill>
                  <a:schemeClr val="bg1"/>
                </a:solidFill>
                <a:highlight>
                  <a:srgbClr val="000000"/>
                </a:highlight>
              </a:defRPr>
            </a:lvl1pPr>
            <a:lvl2pPr marL="161882" indent="0">
              <a:buFontTx/>
              <a:buNone/>
              <a:defRPr sz="3087" b="1">
                <a:solidFill>
                  <a:schemeClr val="bg1"/>
                </a:solidFill>
              </a:defRPr>
            </a:lvl2pPr>
            <a:lvl3pPr marL="331056" indent="0">
              <a:buFontTx/>
              <a:buNone/>
              <a:defRPr sz="3087" b="1">
                <a:solidFill>
                  <a:schemeClr val="bg1"/>
                </a:solidFill>
              </a:defRPr>
            </a:lvl3pPr>
            <a:lvl4pPr marL="492939" indent="0">
              <a:buFontTx/>
              <a:buNone/>
              <a:defRPr sz="3087" b="1">
                <a:solidFill>
                  <a:schemeClr val="bg1"/>
                </a:solidFill>
              </a:defRPr>
            </a:lvl4pPr>
            <a:lvl5pPr marL="662113" indent="0">
              <a:buFontTx/>
              <a:buNone/>
              <a:defRPr sz="3087" b="1">
                <a:solidFill>
                  <a:schemeClr val="bg1"/>
                </a:solidFill>
              </a:defRPr>
            </a:lvl5pPr>
          </a:lstStyle>
          <a:p>
            <a:pPr lvl="0"/>
            <a:r>
              <a:rPr lang="de-DE" dirty="0"/>
              <a:t>Barrierefreier Titel – Text durch Klicken </a:t>
            </a:r>
            <a:br>
              <a:rPr lang="de-DE" dirty="0"/>
            </a:br>
            <a:r>
              <a:rPr lang="de-DE" dirty="0"/>
              <a:t>hinzufügen</a:t>
            </a:r>
          </a:p>
        </p:txBody>
      </p:sp>
      <p:sp>
        <p:nvSpPr>
          <p:cNvPr id="3" name="Subtitle 2"/>
          <p:cNvSpPr>
            <a:spLocks noGrp="1"/>
          </p:cNvSpPr>
          <p:nvPr>
            <p:ph type="subTitle" idx="1" hasCustomPrompt="1"/>
          </p:nvPr>
        </p:nvSpPr>
        <p:spPr>
          <a:xfrm>
            <a:off x="4901704" y="5235029"/>
            <a:ext cx="4813498" cy="472311"/>
          </a:xfrm>
        </p:spPr>
        <p:txBody>
          <a:bodyPr lIns="0" tIns="0" rIns="0" bIns="0">
            <a:noAutofit/>
          </a:bodyPr>
          <a:lstStyle>
            <a:lvl1pPr marL="0" indent="0" algn="l">
              <a:lnSpc>
                <a:spcPct val="100000"/>
              </a:lnSpc>
              <a:buNone/>
              <a:defRPr sz="1764">
                <a:solidFill>
                  <a:schemeClr val="bg1"/>
                </a:solidFill>
                <a:highlight>
                  <a:srgbClr val="000000"/>
                </a:highlight>
              </a:defRPr>
            </a:lvl1pPr>
            <a:lvl2pPr marL="315015" indent="0" algn="ctr">
              <a:buNone/>
              <a:defRPr sz="1378"/>
            </a:lvl2pPr>
            <a:lvl3pPr marL="630028" indent="0" algn="ctr">
              <a:buNone/>
              <a:defRPr sz="1240"/>
            </a:lvl3pPr>
            <a:lvl4pPr marL="945043" indent="0" algn="ctr">
              <a:buNone/>
              <a:defRPr sz="1103"/>
            </a:lvl4pPr>
            <a:lvl5pPr marL="1260056" indent="0" algn="ctr">
              <a:buNone/>
              <a:defRPr sz="1103"/>
            </a:lvl5pPr>
            <a:lvl6pPr marL="1575071" indent="0" algn="ctr">
              <a:buNone/>
              <a:defRPr sz="1103"/>
            </a:lvl6pPr>
            <a:lvl7pPr marL="1890084" indent="0" algn="ctr">
              <a:buNone/>
              <a:defRPr sz="1103"/>
            </a:lvl7pPr>
            <a:lvl8pPr marL="2205099" indent="0" algn="ctr">
              <a:buNone/>
              <a:defRPr sz="1103"/>
            </a:lvl8pPr>
            <a:lvl9pPr marL="2520114" indent="0" algn="ctr">
              <a:buNone/>
              <a:defRPr sz="1103"/>
            </a:lvl9pPr>
          </a:lstStyle>
          <a:p>
            <a:r>
              <a:rPr lang="de-DE" dirty="0"/>
              <a:t>Formatvorlage des Untertitelmasters durch Klicken bearbeiten</a:t>
            </a:r>
          </a:p>
        </p:txBody>
      </p:sp>
      <p:sp>
        <p:nvSpPr>
          <p:cNvPr id="10" name="Bildplatzhalter 4">
            <a:extLst>
              <a:ext uri="{C183D7F6-B498-43B3-948B-1728B52AA6E4}">
                <adec:decorative xmlns="" xmlns:adec="http://schemas.microsoft.com/office/drawing/2017/decorative" val="1"/>
              </a:ext>
            </a:extLst>
          </p:cNvPr>
          <p:cNvSpPr>
            <a:spLocks noGrp="1" noChangeAspect="1"/>
          </p:cNvSpPr>
          <p:nvPr>
            <p:ph type="pic" sz="quarter" idx="15" hasCustomPrompt="1"/>
          </p:nvPr>
        </p:nvSpPr>
        <p:spPr>
          <a:xfrm>
            <a:off x="2603664" y="2311866"/>
            <a:ext cx="2125577" cy="1717650"/>
          </a:xfrm>
          <a:prstGeom prst="ellipse">
            <a:avLst/>
          </a:prstGeom>
          <a:solidFill>
            <a:schemeClr val="bg1"/>
          </a:solidFill>
        </p:spPr>
        <p:txBody>
          <a:bodyPr/>
          <a:lstStyle>
            <a:lvl1pPr marL="0" indent="0">
              <a:buFontTx/>
              <a:buNone/>
              <a:defRPr sz="992" baseline="0"/>
            </a:lvl1pPr>
          </a:lstStyle>
          <a:p>
            <a:r>
              <a:rPr lang="de-DE" dirty="0" err="1"/>
              <a:t>Sublogo</a:t>
            </a:r>
            <a:r>
              <a:rPr lang="de-DE" dirty="0"/>
              <a:t> einfügen</a:t>
            </a:r>
          </a:p>
        </p:txBody>
      </p:sp>
    </p:spTree>
    <p:extLst>
      <p:ext uri="{BB962C8B-B14F-4D97-AF65-F5344CB8AC3E}">
        <p14:creationId xmlns:p14="http://schemas.microsoft.com/office/powerpoint/2010/main" val="949778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503280" y="250200"/>
            <a:ext cx="9071280" cy="1051560"/>
          </a:xfrm>
          <a:prstGeom prst="rect">
            <a:avLst/>
          </a:prstGeom>
        </p:spPr>
        <p:txBody>
          <a:bodyPr lIns="0" tIns="0" rIns="0" bIns="0" anchor="ctr">
            <a:noAutofit/>
          </a:bodyPr>
          <a:lstStyle/>
          <a:p>
            <a:endParaRPr lang="en-US" sz="1540" b="0" strike="noStrike" spc="-1">
              <a:solidFill>
                <a:srgbClr val="3E444C"/>
              </a:solidFill>
              <a:latin typeface="Arial"/>
            </a:endParaRPr>
          </a:p>
        </p:txBody>
      </p:sp>
      <p:sp>
        <p:nvSpPr>
          <p:cNvPr id="48" name="PlaceHolder 2"/>
          <p:cNvSpPr>
            <a:spLocks noGrp="1"/>
          </p:cNvSpPr>
          <p:nvPr>
            <p:ph type="subTitle"/>
          </p:nvPr>
        </p:nvSpPr>
        <p:spPr>
          <a:xfrm>
            <a:off x="503280" y="1473120"/>
            <a:ext cx="9071280" cy="3653280"/>
          </a:xfrm>
          <a:prstGeom prst="rect">
            <a:avLst/>
          </a:prstGeom>
        </p:spPr>
        <p:txBody>
          <a:bodyPr lIns="0" tIns="0" rIns="0" bIns="0" anchor="ctr">
            <a:noAutofit/>
          </a:bodyPr>
          <a:lstStyle/>
          <a:p>
            <a:pPr algn="ctr"/>
            <a:endParaRPr lang="de-DE"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503280" y="250200"/>
            <a:ext cx="9071280" cy="1051560"/>
          </a:xfrm>
          <a:prstGeom prst="rect">
            <a:avLst/>
          </a:prstGeom>
        </p:spPr>
        <p:txBody>
          <a:bodyPr lIns="0" tIns="0" rIns="0" bIns="0" anchor="ctr">
            <a:noAutofit/>
          </a:bodyPr>
          <a:lstStyle/>
          <a:p>
            <a:endParaRPr lang="en-US" sz="1540" b="0" strike="noStrike" spc="-1">
              <a:solidFill>
                <a:srgbClr val="3E444C"/>
              </a:solidFill>
              <a:latin typeface="Arial"/>
            </a:endParaRPr>
          </a:p>
        </p:txBody>
      </p:sp>
      <p:sp>
        <p:nvSpPr>
          <p:cNvPr id="50" name="PlaceHolder 2"/>
          <p:cNvSpPr>
            <a:spLocks noGrp="1"/>
          </p:cNvSpPr>
          <p:nvPr>
            <p:ph type="body"/>
          </p:nvPr>
        </p:nvSpPr>
        <p:spPr>
          <a:xfrm>
            <a:off x="503280" y="1473120"/>
            <a:ext cx="9071280" cy="3653280"/>
          </a:xfrm>
          <a:prstGeom prst="rect">
            <a:avLst/>
          </a:prstGeom>
        </p:spPr>
        <p:txBody>
          <a:bodyPr lIns="0" tIns="0" rIns="0" bIns="0">
            <a:normAutofit/>
          </a:bodyPr>
          <a:lstStyle/>
          <a:p>
            <a:endParaRPr lang="en-US" sz="1760" b="0" strike="noStrike" spc="-1">
              <a:solidFill>
                <a:srgbClr val="3E444C"/>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503280" y="250200"/>
            <a:ext cx="9071280" cy="1051560"/>
          </a:xfrm>
          <a:prstGeom prst="rect">
            <a:avLst/>
          </a:prstGeom>
        </p:spPr>
        <p:txBody>
          <a:bodyPr lIns="0" tIns="0" rIns="0" bIns="0" anchor="ctr">
            <a:noAutofit/>
          </a:bodyPr>
          <a:lstStyle/>
          <a:p>
            <a:endParaRPr lang="en-US" sz="1540" b="0" strike="noStrike" spc="-1">
              <a:solidFill>
                <a:srgbClr val="3E444C"/>
              </a:solidFill>
              <a:latin typeface="Arial"/>
            </a:endParaRPr>
          </a:p>
        </p:txBody>
      </p:sp>
      <p:sp>
        <p:nvSpPr>
          <p:cNvPr id="52" name="PlaceHolder 2"/>
          <p:cNvSpPr>
            <a:spLocks noGrp="1"/>
          </p:cNvSpPr>
          <p:nvPr>
            <p:ph type="body"/>
          </p:nvPr>
        </p:nvSpPr>
        <p:spPr>
          <a:xfrm>
            <a:off x="503280" y="1473120"/>
            <a:ext cx="4426560" cy="365328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53" name="PlaceHolder 3"/>
          <p:cNvSpPr>
            <a:spLocks noGrp="1"/>
          </p:cNvSpPr>
          <p:nvPr>
            <p:ph type="body"/>
          </p:nvPr>
        </p:nvSpPr>
        <p:spPr>
          <a:xfrm>
            <a:off x="5151600" y="1473120"/>
            <a:ext cx="4426560" cy="3653280"/>
          </a:xfrm>
          <a:prstGeom prst="rect">
            <a:avLst/>
          </a:prstGeom>
        </p:spPr>
        <p:txBody>
          <a:bodyPr lIns="0" tIns="0" rIns="0" bIns="0">
            <a:normAutofit/>
          </a:bodyPr>
          <a:lstStyle/>
          <a:p>
            <a:endParaRPr lang="en-US" sz="1760" b="0" strike="noStrike" spc="-1">
              <a:solidFill>
                <a:srgbClr val="3E444C"/>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503280" y="250200"/>
            <a:ext cx="9071280" cy="1051560"/>
          </a:xfrm>
          <a:prstGeom prst="rect">
            <a:avLst/>
          </a:prstGeom>
        </p:spPr>
        <p:txBody>
          <a:bodyPr lIns="0" tIns="0" rIns="0" bIns="0" anchor="ctr">
            <a:noAutofit/>
          </a:bodyPr>
          <a:lstStyle/>
          <a:p>
            <a:endParaRPr lang="en-US" sz="1540" b="0" strike="noStrike" spc="-1">
              <a:solidFill>
                <a:srgbClr val="3E444C"/>
              </a:solid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503280" y="250200"/>
            <a:ext cx="9071280" cy="4875840"/>
          </a:xfrm>
          <a:prstGeom prst="rect">
            <a:avLst/>
          </a:prstGeom>
        </p:spPr>
        <p:txBody>
          <a:bodyPr lIns="0" tIns="0" rIns="0" bIns="0" anchor="ctr">
            <a:noAutofit/>
          </a:bodyPr>
          <a:lstStyle/>
          <a:p>
            <a:pPr algn="ctr"/>
            <a:endParaRPr lang="de-DE"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503280" y="250200"/>
            <a:ext cx="9071280" cy="1051560"/>
          </a:xfrm>
          <a:prstGeom prst="rect">
            <a:avLst/>
          </a:prstGeom>
        </p:spPr>
        <p:txBody>
          <a:bodyPr lIns="0" tIns="0" rIns="0" bIns="0" anchor="ctr">
            <a:noAutofit/>
          </a:bodyPr>
          <a:lstStyle/>
          <a:p>
            <a:endParaRPr lang="en-US" sz="1540" b="0" strike="noStrike" spc="-1">
              <a:solidFill>
                <a:srgbClr val="3E444C"/>
              </a:solidFill>
              <a:latin typeface="Arial"/>
            </a:endParaRPr>
          </a:p>
        </p:txBody>
      </p:sp>
      <p:sp>
        <p:nvSpPr>
          <p:cNvPr id="7" name="PlaceHolder 2"/>
          <p:cNvSpPr>
            <a:spLocks noGrp="1"/>
          </p:cNvSpPr>
          <p:nvPr>
            <p:ph type="subTitle"/>
          </p:nvPr>
        </p:nvSpPr>
        <p:spPr>
          <a:xfrm>
            <a:off x="503280" y="1473120"/>
            <a:ext cx="9071280" cy="3653280"/>
          </a:xfrm>
          <a:prstGeom prst="rect">
            <a:avLst/>
          </a:prstGeom>
        </p:spPr>
        <p:txBody>
          <a:bodyPr lIns="0" tIns="0" rIns="0" bIns="0" anchor="ctr">
            <a:noAutofit/>
          </a:bodyPr>
          <a:lstStyle/>
          <a:p>
            <a:pPr algn="ctr"/>
            <a:endParaRPr lang="de-DE"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503280" y="250200"/>
            <a:ext cx="9071280" cy="1051560"/>
          </a:xfrm>
          <a:prstGeom prst="rect">
            <a:avLst/>
          </a:prstGeom>
        </p:spPr>
        <p:txBody>
          <a:bodyPr lIns="0" tIns="0" rIns="0" bIns="0" anchor="ctr">
            <a:noAutofit/>
          </a:bodyPr>
          <a:lstStyle/>
          <a:p>
            <a:endParaRPr lang="en-US" sz="1540" b="0" strike="noStrike" spc="-1">
              <a:solidFill>
                <a:srgbClr val="3E444C"/>
              </a:solidFill>
              <a:latin typeface="Arial"/>
            </a:endParaRPr>
          </a:p>
        </p:txBody>
      </p:sp>
      <p:sp>
        <p:nvSpPr>
          <p:cNvPr id="57" name="PlaceHolder 2"/>
          <p:cNvSpPr>
            <a:spLocks noGrp="1"/>
          </p:cNvSpPr>
          <p:nvPr>
            <p:ph type="body"/>
          </p:nvPr>
        </p:nvSpPr>
        <p:spPr>
          <a:xfrm>
            <a:off x="503280" y="1473120"/>
            <a:ext cx="442656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58" name="PlaceHolder 3"/>
          <p:cNvSpPr>
            <a:spLocks noGrp="1"/>
          </p:cNvSpPr>
          <p:nvPr>
            <p:ph type="body"/>
          </p:nvPr>
        </p:nvSpPr>
        <p:spPr>
          <a:xfrm>
            <a:off x="5151600" y="1473120"/>
            <a:ext cx="4426560" cy="365328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59" name="PlaceHolder 4"/>
          <p:cNvSpPr>
            <a:spLocks noGrp="1"/>
          </p:cNvSpPr>
          <p:nvPr>
            <p:ph type="body"/>
          </p:nvPr>
        </p:nvSpPr>
        <p:spPr>
          <a:xfrm>
            <a:off x="503280" y="3381480"/>
            <a:ext cx="4426560" cy="1742400"/>
          </a:xfrm>
          <a:prstGeom prst="rect">
            <a:avLst/>
          </a:prstGeom>
        </p:spPr>
        <p:txBody>
          <a:bodyPr lIns="0" tIns="0" rIns="0" bIns="0">
            <a:normAutofit/>
          </a:bodyPr>
          <a:lstStyle/>
          <a:p>
            <a:endParaRPr lang="en-US" sz="1760" b="0" strike="noStrike" spc="-1">
              <a:solidFill>
                <a:srgbClr val="3E444C"/>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503280" y="250200"/>
            <a:ext cx="9071280" cy="1051560"/>
          </a:xfrm>
          <a:prstGeom prst="rect">
            <a:avLst/>
          </a:prstGeom>
        </p:spPr>
        <p:txBody>
          <a:bodyPr lIns="0" tIns="0" rIns="0" bIns="0" anchor="ctr">
            <a:noAutofit/>
          </a:bodyPr>
          <a:lstStyle/>
          <a:p>
            <a:endParaRPr lang="en-US" sz="1540" b="0" strike="noStrike" spc="-1">
              <a:solidFill>
                <a:srgbClr val="3E444C"/>
              </a:solidFill>
              <a:latin typeface="Arial"/>
            </a:endParaRPr>
          </a:p>
        </p:txBody>
      </p:sp>
      <p:sp>
        <p:nvSpPr>
          <p:cNvPr id="61" name="PlaceHolder 2"/>
          <p:cNvSpPr>
            <a:spLocks noGrp="1"/>
          </p:cNvSpPr>
          <p:nvPr>
            <p:ph type="body"/>
          </p:nvPr>
        </p:nvSpPr>
        <p:spPr>
          <a:xfrm>
            <a:off x="503280" y="1473120"/>
            <a:ext cx="4426560" cy="365328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62" name="PlaceHolder 3"/>
          <p:cNvSpPr>
            <a:spLocks noGrp="1"/>
          </p:cNvSpPr>
          <p:nvPr>
            <p:ph type="body"/>
          </p:nvPr>
        </p:nvSpPr>
        <p:spPr>
          <a:xfrm>
            <a:off x="5151600" y="1473120"/>
            <a:ext cx="442656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63" name="PlaceHolder 4"/>
          <p:cNvSpPr>
            <a:spLocks noGrp="1"/>
          </p:cNvSpPr>
          <p:nvPr>
            <p:ph type="body"/>
          </p:nvPr>
        </p:nvSpPr>
        <p:spPr>
          <a:xfrm>
            <a:off x="5151600" y="3381480"/>
            <a:ext cx="4426560" cy="1742400"/>
          </a:xfrm>
          <a:prstGeom prst="rect">
            <a:avLst/>
          </a:prstGeom>
        </p:spPr>
        <p:txBody>
          <a:bodyPr lIns="0" tIns="0" rIns="0" bIns="0">
            <a:normAutofit/>
          </a:bodyPr>
          <a:lstStyle/>
          <a:p>
            <a:endParaRPr lang="en-US" sz="1760" b="0" strike="noStrike" spc="-1">
              <a:solidFill>
                <a:srgbClr val="3E444C"/>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503280" y="250200"/>
            <a:ext cx="9071280" cy="1051560"/>
          </a:xfrm>
          <a:prstGeom prst="rect">
            <a:avLst/>
          </a:prstGeom>
        </p:spPr>
        <p:txBody>
          <a:bodyPr lIns="0" tIns="0" rIns="0" bIns="0" anchor="ctr">
            <a:noAutofit/>
          </a:bodyPr>
          <a:lstStyle/>
          <a:p>
            <a:endParaRPr lang="en-US" sz="1540" b="0" strike="noStrike" spc="-1">
              <a:solidFill>
                <a:srgbClr val="3E444C"/>
              </a:solidFill>
              <a:latin typeface="Arial"/>
            </a:endParaRPr>
          </a:p>
        </p:txBody>
      </p:sp>
      <p:sp>
        <p:nvSpPr>
          <p:cNvPr id="65" name="PlaceHolder 2"/>
          <p:cNvSpPr>
            <a:spLocks noGrp="1"/>
          </p:cNvSpPr>
          <p:nvPr>
            <p:ph type="body"/>
          </p:nvPr>
        </p:nvSpPr>
        <p:spPr>
          <a:xfrm>
            <a:off x="503280" y="1473120"/>
            <a:ext cx="442656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66" name="PlaceHolder 3"/>
          <p:cNvSpPr>
            <a:spLocks noGrp="1"/>
          </p:cNvSpPr>
          <p:nvPr>
            <p:ph type="body"/>
          </p:nvPr>
        </p:nvSpPr>
        <p:spPr>
          <a:xfrm>
            <a:off x="5151600" y="1473120"/>
            <a:ext cx="442656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67" name="PlaceHolder 4"/>
          <p:cNvSpPr>
            <a:spLocks noGrp="1"/>
          </p:cNvSpPr>
          <p:nvPr>
            <p:ph type="body"/>
          </p:nvPr>
        </p:nvSpPr>
        <p:spPr>
          <a:xfrm>
            <a:off x="503280" y="3381480"/>
            <a:ext cx="9071280" cy="1742400"/>
          </a:xfrm>
          <a:prstGeom prst="rect">
            <a:avLst/>
          </a:prstGeom>
        </p:spPr>
        <p:txBody>
          <a:bodyPr lIns="0" tIns="0" rIns="0" bIns="0">
            <a:normAutofit/>
          </a:bodyPr>
          <a:lstStyle/>
          <a:p>
            <a:endParaRPr lang="en-US" sz="1760" b="0" strike="noStrike" spc="-1">
              <a:solidFill>
                <a:srgbClr val="3E444C"/>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503280" y="250200"/>
            <a:ext cx="9071280" cy="1051560"/>
          </a:xfrm>
          <a:prstGeom prst="rect">
            <a:avLst/>
          </a:prstGeom>
        </p:spPr>
        <p:txBody>
          <a:bodyPr lIns="0" tIns="0" rIns="0" bIns="0" anchor="ctr">
            <a:noAutofit/>
          </a:bodyPr>
          <a:lstStyle/>
          <a:p>
            <a:endParaRPr lang="en-US" sz="1540" b="0" strike="noStrike" spc="-1">
              <a:solidFill>
                <a:srgbClr val="3E444C"/>
              </a:solidFill>
              <a:latin typeface="Arial"/>
            </a:endParaRPr>
          </a:p>
        </p:txBody>
      </p:sp>
      <p:sp>
        <p:nvSpPr>
          <p:cNvPr id="69" name="PlaceHolder 2"/>
          <p:cNvSpPr>
            <a:spLocks noGrp="1"/>
          </p:cNvSpPr>
          <p:nvPr>
            <p:ph type="body"/>
          </p:nvPr>
        </p:nvSpPr>
        <p:spPr>
          <a:xfrm>
            <a:off x="503280" y="1473120"/>
            <a:ext cx="907128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70" name="PlaceHolder 3"/>
          <p:cNvSpPr>
            <a:spLocks noGrp="1"/>
          </p:cNvSpPr>
          <p:nvPr>
            <p:ph type="body"/>
          </p:nvPr>
        </p:nvSpPr>
        <p:spPr>
          <a:xfrm>
            <a:off x="503280" y="3381480"/>
            <a:ext cx="9071280" cy="1742400"/>
          </a:xfrm>
          <a:prstGeom prst="rect">
            <a:avLst/>
          </a:prstGeom>
        </p:spPr>
        <p:txBody>
          <a:bodyPr lIns="0" tIns="0" rIns="0" bIns="0">
            <a:normAutofit/>
          </a:bodyPr>
          <a:lstStyle/>
          <a:p>
            <a:endParaRPr lang="en-US" sz="1760" b="0" strike="noStrike" spc="-1">
              <a:solidFill>
                <a:srgbClr val="3E444C"/>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503280" y="250200"/>
            <a:ext cx="9071280" cy="1051560"/>
          </a:xfrm>
          <a:prstGeom prst="rect">
            <a:avLst/>
          </a:prstGeom>
        </p:spPr>
        <p:txBody>
          <a:bodyPr lIns="0" tIns="0" rIns="0" bIns="0" anchor="ctr">
            <a:noAutofit/>
          </a:bodyPr>
          <a:lstStyle/>
          <a:p>
            <a:endParaRPr lang="en-US" sz="1540" b="0" strike="noStrike" spc="-1">
              <a:solidFill>
                <a:srgbClr val="3E444C"/>
              </a:solidFill>
              <a:latin typeface="Arial"/>
            </a:endParaRPr>
          </a:p>
        </p:txBody>
      </p:sp>
      <p:sp>
        <p:nvSpPr>
          <p:cNvPr id="72" name="PlaceHolder 2"/>
          <p:cNvSpPr>
            <a:spLocks noGrp="1"/>
          </p:cNvSpPr>
          <p:nvPr>
            <p:ph type="body"/>
          </p:nvPr>
        </p:nvSpPr>
        <p:spPr>
          <a:xfrm>
            <a:off x="503280" y="1473120"/>
            <a:ext cx="442656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73" name="PlaceHolder 3"/>
          <p:cNvSpPr>
            <a:spLocks noGrp="1"/>
          </p:cNvSpPr>
          <p:nvPr>
            <p:ph type="body"/>
          </p:nvPr>
        </p:nvSpPr>
        <p:spPr>
          <a:xfrm>
            <a:off x="5151600" y="1473120"/>
            <a:ext cx="442656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74" name="PlaceHolder 4"/>
          <p:cNvSpPr>
            <a:spLocks noGrp="1"/>
          </p:cNvSpPr>
          <p:nvPr>
            <p:ph type="body"/>
          </p:nvPr>
        </p:nvSpPr>
        <p:spPr>
          <a:xfrm>
            <a:off x="503280" y="3381480"/>
            <a:ext cx="442656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75" name="PlaceHolder 5"/>
          <p:cNvSpPr>
            <a:spLocks noGrp="1"/>
          </p:cNvSpPr>
          <p:nvPr>
            <p:ph type="body"/>
          </p:nvPr>
        </p:nvSpPr>
        <p:spPr>
          <a:xfrm>
            <a:off x="5151600" y="3381480"/>
            <a:ext cx="4426560" cy="1742400"/>
          </a:xfrm>
          <a:prstGeom prst="rect">
            <a:avLst/>
          </a:prstGeom>
        </p:spPr>
        <p:txBody>
          <a:bodyPr lIns="0" tIns="0" rIns="0" bIns="0">
            <a:normAutofit/>
          </a:bodyPr>
          <a:lstStyle/>
          <a:p>
            <a:endParaRPr lang="en-US" sz="1760" b="0" strike="noStrike" spc="-1">
              <a:solidFill>
                <a:srgbClr val="3E444C"/>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503280" y="250200"/>
            <a:ext cx="9071280" cy="1051560"/>
          </a:xfrm>
          <a:prstGeom prst="rect">
            <a:avLst/>
          </a:prstGeom>
        </p:spPr>
        <p:txBody>
          <a:bodyPr lIns="0" tIns="0" rIns="0" bIns="0" anchor="ctr">
            <a:noAutofit/>
          </a:bodyPr>
          <a:lstStyle/>
          <a:p>
            <a:endParaRPr lang="en-US" sz="1540" b="0" strike="noStrike" spc="-1">
              <a:solidFill>
                <a:srgbClr val="3E444C"/>
              </a:solidFill>
              <a:latin typeface="Arial"/>
            </a:endParaRPr>
          </a:p>
        </p:txBody>
      </p:sp>
      <p:sp>
        <p:nvSpPr>
          <p:cNvPr id="77" name="PlaceHolder 2"/>
          <p:cNvSpPr>
            <a:spLocks noGrp="1"/>
          </p:cNvSpPr>
          <p:nvPr>
            <p:ph type="body"/>
          </p:nvPr>
        </p:nvSpPr>
        <p:spPr>
          <a:xfrm>
            <a:off x="503280" y="1473120"/>
            <a:ext cx="292068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78" name="PlaceHolder 3"/>
          <p:cNvSpPr>
            <a:spLocks noGrp="1"/>
          </p:cNvSpPr>
          <p:nvPr>
            <p:ph type="body"/>
          </p:nvPr>
        </p:nvSpPr>
        <p:spPr>
          <a:xfrm>
            <a:off x="3570480" y="1473120"/>
            <a:ext cx="292068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79" name="PlaceHolder 4"/>
          <p:cNvSpPr>
            <a:spLocks noGrp="1"/>
          </p:cNvSpPr>
          <p:nvPr>
            <p:ph type="body"/>
          </p:nvPr>
        </p:nvSpPr>
        <p:spPr>
          <a:xfrm>
            <a:off x="6637320" y="1473120"/>
            <a:ext cx="292068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80" name="PlaceHolder 5"/>
          <p:cNvSpPr>
            <a:spLocks noGrp="1"/>
          </p:cNvSpPr>
          <p:nvPr>
            <p:ph type="body"/>
          </p:nvPr>
        </p:nvSpPr>
        <p:spPr>
          <a:xfrm>
            <a:off x="503280" y="3381480"/>
            <a:ext cx="292068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81" name="PlaceHolder 6"/>
          <p:cNvSpPr>
            <a:spLocks noGrp="1"/>
          </p:cNvSpPr>
          <p:nvPr>
            <p:ph type="body"/>
          </p:nvPr>
        </p:nvSpPr>
        <p:spPr>
          <a:xfrm>
            <a:off x="3570480" y="3381480"/>
            <a:ext cx="292068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82" name="PlaceHolder 7"/>
          <p:cNvSpPr>
            <a:spLocks noGrp="1"/>
          </p:cNvSpPr>
          <p:nvPr>
            <p:ph type="body"/>
          </p:nvPr>
        </p:nvSpPr>
        <p:spPr>
          <a:xfrm>
            <a:off x="6637320" y="3381480"/>
            <a:ext cx="2920680" cy="1742400"/>
          </a:xfrm>
          <a:prstGeom prst="rect">
            <a:avLst/>
          </a:prstGeom>
        </p:spPr>
        <p:txBody>
          <a:bodyPr lIns="0" tIns="0" rIns="0" bIns="0">
            <a:normAutofit/>
          </a:bodyPr>
          <a:lstStyle/>
          <a:p>
            <a:endParaRPr lang="en-US" sz="1760" b="0" strike="noStrike" spc="-1">
              <a:solidFill>
                <a:srgbClr val="3E444C"/>
              </a:solidFill>
              <a:latin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503280" y="250200"/>
            <a:ext cx="9071280" cy="1051560"/>
          </a:xfrm>
          <a:prstGeom prst="rect">
            <a:avLst/>
          </a:prstGeom>
        </p:spPr>
        <p:txBody>
          <a:bodyPr lIns="0" tIns="0" rIns="0" bIns="0" anchor="ctr">
            <a:noAutofit/>
          </a:bodyPr>
          <a:lstStyle/>
          <a:p>
            <a:endParaRPr lang="en-US" sz="1540" b="0" strike="noStrike" spc="-1">
              <a:solidFill>
                <a:srgbClr val="3E444C"/>
              </a:solidFill>
              <a:latin typeface="Arial"/>
            </a:endParaRPr>
          </a:p>
        </p:txBody>
      </p:sp>
      <p:sp>
        <p:nvSpPr>
          <p:cNvPr id="93" name="PlaceHolder 2"/>
          <p:cNvSpPr>
            <a:spLocks noGrp="1"/>
          </p:cNvSpPr>
          <p:nvPr>
            <p:ph type="subTitle"/>
          </p:nvPr>
        </p:nvSpPr>
        <p:spPr>
          <a:xfrm>
            <a:off x="503280" y="1473120"/>
            <a:ext cx="9071280" cy="3653280"/>
          </a:xfrm>
          <a:prstGeom prst="rect">
            <a:avLst/>
          </a:prstGeom>
        </p:spPr>
        <p:txBody>
          <a:bodyPr lIns="0" tIns="0" rIns="0" bIns="0" anchor="ctr">
            <a:noAutofit/>
          </a:bodyPr>
          <a:lstStyle/>
          <a:p>
            <a:pPr algn="ctr"/>
            <a:endParaRPr lang="de-DE"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503280" y="250200"/>
            <a:ext cx="9071280" cy="1051560"/>
          </a:xfrm>
          <a:prstGeom prst="rect">
            <a:avLst/>
          </a:prstGeom>
        </p:spPr>
        <p:txBody>
          <a:bodyPr lIns="0" tIns="0" rIns="0" bIns="0" anchor="ctr">
            <a:noAutofit/>
          </a:bodyPr>
          <a:lstStyle/>
          <a:p>
            <a:endParaRPr lang="en-US" sz="1540" b="0" strike="noStrike" spc="-1">
              <a:solidFill>
                <a:srgbClr val="3E444C"/>
              </a:solidFill>
              <a:latin typeface="Arial"/>
            </a:endParaRPr>
          </a:p>
        </p:txBody>
      </p:sp>
      <p:sp>
        <p:nvSpPr>
          <p:cNvPr id="95" name="PlaceHolder 2"/>
          <p:cNvSpPr>
            <a:spLocks noGrp="1"/>
          </p:cNvSpPr>
          <p:nvPr>
            <p:ph type="body"/>
          </p:nvPr>
        </p:nvSpPr>
        <p:spPr>
          <a:xfrm>
            <a:off x="503280" y="1473120"/>
            <a:ext cx="9071280" cy="3653280"/>
          </a:xfrm>
          <a:prstGeom prst="rect">
            <a:avLst/>
          </a:prstGeom>
        </p:spPr>
        <p:txBody>
          <a:bodyPr lIns="0" tIns="0" rIns="0" bIns="0">
            <a:normAutofit/>
          </a:bodyPr>
          <a:lstStyle/>
          <a:p>
            <a:endParaRPr lang="en-US" sz="1760" b="0" strike="noStrike" spc="-1">
              <a:solidFill>
                <a:srgbClr val="3E444C"/>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503280" y="250200"/>
            <a:ext cx="9071280" cy="1051560"/>
          </a:xfrm>
          <a:prstGeom prst="rect">
            <a:avLst/>
          </a:prstGeom>
        </p:spPr>
        <p:txBody>
          <a:bodyPr lIns="0" tIns="0" rIns="0" bIns="0" anchor="ctr">
            <a:noAutofit/>
          </a:bodyPr>
          <a:lstStyle/>
          <a:p>
            <a:endParaRPr lang="en-US" sz="1540" b="0" strike="noStrike" spc="-1">
              <a:solidFill>
                <a:srgbClr val="3E444C"/>
              </a:solidFill>
              <a:latin typeface="Arial"/>
            </a:endParaRPr>
          </a:p>
        </p:txBody>
      </p:sp>
      <p:sp>
        <p:nvSpPr>
          <p:cNvPr id="97" name="PlaceHolder 2"/>
          <p:cNvSpPr>
            <a:spLocks noGrp="1"/>
          </p:cNvSpPr>
          <p:nvPr>
            <p:ph type="body"/>
          </p:nvPr>
        </p:nvSpPr>
        <p:spPr>
          <a:xfrm>
            <a:off x="503280" y="1473120"/>
            <a:ext cx="4426560" cy="365328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98" name="PlaceHolder 3"/>
          <p:cNvSpPr>
            <a:spLocks noGrp="1"/>
          </p:cNvSpPr>
          <p:nvPr>
            <p:ph type="body"/>
          </p:nvPr>
        </p:nvSpPr>
        <p:spPr>
          <a:xfrm>
            <a:off x="5151600" y="1473120"/>
            <a:ext cx="4426560" cy="3653280"/>
          </a:xfrm>
          <a:prstGeom prst="rect">
            <a:avLst/>
          </a:prstGeom>
        </p:spPr>
        <p:txBody>
          <a:bodyPr lIns="0" tIns="0" rIns="0" bIns="0">
            <a:normAutofit/>
          </a:bodyPr>
          <a:lstStyle/>
          <a:p>
            <a:endParaRPr lang="en-US" sz="1760" b="0" strike="noStrike" spc="-1">
              <a:solidFill>
                <a:srgbClr val="3E444C"/>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503280" y="250200"/>
            <a:ext cx="9071280" cy="1051560"/>
          </a:xfrm>
          <a:prstGeom prst="rect">
            <a:avLst/>
          </a:prstGeom>
        </p:spPr>
        <p:txBody>
          <a:bodyPr lIns="0" tIns="0" rIns="0" bIns="0" anchor="ctr">
            <a:noAutofit/>
          </a:bodyPr>
          <a:lstStyle/>
          <a:p>
            <a:endParaRPr lang="en-US" sz="1540" b="0" strike="noStrike" spc="-1">
              <a:solidFill>
                <a:srgbClr val="3E444C"/>
              </a:solidFill>
              <a:latin typeface="Arial"/>
            </a:endParaRPr>
          </a:p>
        </p:txBody>
      </p:sp>
      <p:sp>
        <p:nvSpPr>
          <p:cNvPr id="9" name="PlaceHolder 2"/>
          <p:cNvSpPr>
            <a:spLocks noGrp="1"/>
          </p:cNvSpPr>
          <p:nvPr>
            <p:ph type="body"/>
          </p:nvPr>
        </p:nvSpPr>
        <p:spPr>
          <a:xfrm>
            <a:off x="503280" y="1473120"/>
            <a:ext cx="9071280" cy="3653280"/>
          </a:xfrm>
          <a:prstGeom prst="rect">
            <a:avLst/>
          </a:prstGeom>
        </p:spPr>
        <p:txBody>
          <a:bodyPr lIns="0" tIns="0" rIns="0" bIns="0">
            <a:normAutofit/>
          </a:bodyPr>
          <a:lstStyle/>
          <a:p>
            <a:endParaRPr lang="en-US" sz="1760" b="0" strike="noStrike" spc="-1">
              <a:solidFill>
                <a:srgbClr val="3E444C"/>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503280" y="250200"/>
            <a:ext cx="9071280" cy="1051560"/>
          </a:xfrm>
          <a:prstGeom prst="rect">
            <a:avLst/>
          </a:prstGeom>
        </p:spPr>
        <p:txBody>
          <a:bodyPr lIns="0" tIns="0" rIns="0" bIns="0" anchor="ctr">
            <a:noAutofit/>
          </a:bodyPr>
          <a:lstStyle/>
          <a:p>
            <a:endParaRPr lang="en-US" sz="1540" b="0" strike="noStrike" spc="-1">
              <a:solidFill>
                <a:srgbClr val="3E444C"/>
              </a:solid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503280" y="250200"/>
            <a:ext cx="9071280" cy="4875840"/>
          </a:xfrm>
          <a:prstGeom prst="rect">
            <a:avLst/>
          </a:prstGeom>
        </p:spPr>
        <p:txBody>
          <a:bodyPr lIns="0" tIns="0" rIns="0" bIns="0" anchor="ctr">
            <a:noAutofit/>
          </a:bodyPr>
          <a:lstStyle/>
          <a:p>
            <a:pPr algn="ctr"/>
            <a:endParaRPr lang="de-DE"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503280" y="250200"/>
            <a:ext cx="9071280" cy="1051560"/>
          </a:xfrm>
          <a:prstGeom prst="rect">
            <a:avLst/>
          </a:prstGeom>
        </p:spPr>
        <p:txBody>
          <a:bodyPr lIns="0" tIns="0" rIns="0" bIns="0" anchor="ctr">
            <a:noAutofit/>
          </a:bodyPr>
          <a:lstStyle/>
          <a:p>
            <a:endParaRPr lang="en-US" sz="1540" b="0" strike="noStrike" spc="-1">
              <a:solidFill>
                <a:srgbClr val="3E444C"/>
              </a:solidFill>
              <a:latin typeface="Arial"/>
            </a:endParaRPr>
          </a:p>
        </p:txBody>
      </p:sp>
      <p:sp>
        <p:nvSpPr>
          <p:cNvPr id="102" name="PlaceHolder 2"/>
          <p:cNvSpPr>
            <a:spLocks noGrp="1"/>
          </p:cNvSpPr>
          <p:nvPr>
            <p:ph type="body"/>
          </p:nvPr>
        </p:nvSpPr>
        <p:spPr>
          <a:xfrm>
            <a:off x="503280" y="1473120"/>
            <a:ext cx="442656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103" name="PlaceHolder 3"/>
          <p:cNvSpPr>
            <a:spLocks noGrp="1"/>
          </p:cNvSpPr>
          <p:nvPr>
            <p:ph type="body"/>
          </p:nvPr>
        </p:nvSpPr>
        <p:spPr>
          <a:xfrm>
            <a:off x="5151600" y="1473120"/>
            <a:ext cx="4426560" cy="365328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104" name="PlaceHolder 4"/>
          <p:cNvSpPr>
            <a:spLocks noGrp="1"/>
          </p:cNvSpPr>
          <p:nvPr>
            <p:ph type="body"/>
          </p:nvPr>
        </p:nvSpPr>
        <p:spPr>
          <a:xfrm>
            <a:off x="503280" y="3381480"/>
            <a:ext cx="4426560" cy="1742400"/>
          </a:xfrm>
          <a:prstGeom prst="rect">
            <a:avLst/>
          </a:prstGeom>
        </p:spPr>
        <p:txBody>
          <a:bodyPr lIns="0" tIns="0" rIns="0" bIns="0">
            <a:normAutofit/>
          </a:bodyPr>
          <a:lstStyle/>
          <a:p>
            <a:endParaRPr lang="en-US" sz="1760" b="0" strike="noStrike" spc="-1">
              <a:solidFill>
                <a:srgbClr val="3E444C"/>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503280" y="250200"/>
            <a:ext cx="9071280" cy="1051560"/>
          </a:xfrm>
          <a:prstGeom prst="rect">
            <a:avLst/>
          </a:prstGeom>
        </p:spPr>
        <p:txBody>
          <a:bodyPr lIns="0" tIns="0" rIns="0" bIns="0" anchor="ctr">
            <a:noAutofit/>
          </a:bodyPr>
          <a:lstStyle/>
          <a:p>
            <a:endParaRPr lang="en-US" sz="1540" b="0" strike="noStrike" spc="-1">
              <a:solidFill>
                <a:srgbClr val="3E444C"/>
              </a:solidFill>
              <a:latin typeface="Arial"/>
            </a:endParaRPr>
          </a:p>
        </p:txBody>
      </p:sp>
      <p:sp>
        <p:nvSpPr>
          <p:cNvPr id="106" name="PlaceHolder 2"/>
          <p:cNvSpPr>
            <a:spLocks noGrp="1"/>
          </p:cNvSpPr>
          <p:nvPr>
            <p:ph type="body"/>
          </p:nvPr>
        </p:nvSpPr>
        <p:spPr>
          <a:xfrm>
            <a:off x="503280" y="1473120"/>
            <a:ext cx="4426560" cy="365328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107" name="PlaceHolder 3"/>
          <p:cNvSpPr>
            <a:spLocks noGrp="1"/>
          </p:cNvSpPr>
          <p:nvPr>
            <p:ph type="body"/>
          </p:nvPr>
        </p:nvSpPr>
        <p:spPr>
          <a:xfrm>
            <a:off x="5151600" y="1473120"/>
            <a:ext cx="442656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108" name="PlaceHolder 4"/>
          <p:cNvSpPr>
            <a:spLocks noGrp="1"/>
          </p:cNvSpPr>
          <p:nvPr>
            <p:ph type="body"/>
          </p:nvPr>
        </p:nvSpPr>
        <p:spPr>
          <a:xfrm>
            <a:off x="5151600" y="3381480"/>
            <a:ext cx="4426560" cy="1742400"/>
          </a:xfrm>
          <a:prstGeom prst="rect">
            <a:avLst/>
          </a:prstGeom>
        </p:spPr>
        <p:txBody>
          <a:bodyPr lIns="0" tIns="0" rIns="0" bIns="0">
            <a:normAutofit/>
          </a:bodyPr>
          <a:lstStyle/>
          <a:p>
            <a:endParaRPr lang="en-US" sz="1760" b="0" strike="noStrike" spc="-1">
              <a:solidFill>
                <a:srgbClr val="3E444C"/>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503280" y="250200"/>
            <a:ext cx="9071280" cy="1051560"/>
          </a:xfrm>
          <a:prstGeom prst="rect">
            <a:avLst/>
          </a:prstGeom>
        </p:spPr>
        <p:txBody>
          <a:bodyPr lIns="0" tIns="0" rIns="0" bIns="0" anchor="ctr">
            <a:noAutofit/>
          </a:bodyPr>
          <a:lstStyle/>
          <a:p>
            <a:endParaRPr lang="en-US" sz="1540" b="0" strike="noStrike" spc="-1">
              <a:solidFill>
                <a:srgbClr val="3E444C"/>
              </a:solidFill>
              <a:latin typeface="Arial"/>
            </a:endParaRPr>
          </a:p>
        </p:txBody>
      </p:sp>
      <p:sp>
        <p:nvSpPr>
          <p:cNvPr id="110" name="PlaceHolder 2"/>
          <p:cNvSpPr>
            <a:spLocks noGrp="1"/>
          </p:cNvSpPr>
          <p:nvPr>
            <p:ph type="body"/>
          </p:nvPr>
        </p:nvSpPr>
        <p:spPr>
          <a:xfrm>
            <a:off x="503280" y="1473120"/>
            <a:ext cx="442656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111" name="PlaceHolder 3"/>
          <p:cNvSpPr>
            <a:spLocks noGrp="1"/>
          </p:cNvSpPr>
          <p:nvPr>
            <p:ph type="body"/>
          </p:nvPr>
        </p:nvSpPr>
        <p:spPr>
          <a:xfrm>
            <a:off x="5151600" y="1473120"/>
            <a:ext cx="442656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112" name="PlaceHolder 4"/>
          <p:cNvSpPr>
            <a:spLocks noGrp="1"/>
          </p:cNvSpPr>
          <p:nvPr>
            <p:ph type="body"/>
          </p:nvPr>
        </p:nvSpPr>
        <p:spPr>
          <a:xfrm>
            <a:off x="503280" y="3381480"/>
            <a:ext cx="9071280" cy="1742400"/>
          </a:xfrm>
          <a:prstGeom prst="rect">
            <a:avLst/>
          </a:prstGeom>
        </p:spPr>
        <p:txBody>
          <a:bodyPr lIns="0" tIns="0" rIns="0" bIns="0">
            <a:normAutofit/>
          </a:bodyPr>
          <a:lstStyle/>
          <a:p>
            <a:endParaRPr lang="en-US" sz="1760" b="0" strike="noStrike" spc="-1">
              <a:solidFill>
                <a:srgbClr val="3E444C"/>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503280" y="250200"/>
            <a:ext cx="9071280" cy="1051560"/>
          </a:xfrm>
          <a:prstGeom prst="rect">
            <a:avLst/>
          </a:prstGeom>
        </p:spPr>
        <p:txBody>
          <a:bodyPr lIns="0" tIns="0" rIns="0" bIns="0" anchor="ctr">
            <a:noAutofit/>
          </a:bodyPr>
          <a:lstStyle/>
          <a:p>
            <a:endParaRPr lang="en-US" sz="1540" b="0" strike="noStrike" spc="-1">
              <a:solidFill>
                <a:srgbClr val="3E444C"/>
              </a:solidFill>
              <a:latin typeface="Arial"/>
            </a:endParaRPr>
          </a:p>
        </p:txBody>
      </p:sp>
      <p:sp>
        <p:nvSpPr>
          <p:cNvPr id="114" name="PlaceHolder 2"/>
          <p:cNvSpPr>
            <a:spLocks noGrp="1"/>
          </p:cNvSpPr>
          <p:nvPr>
            <p:ph type="body"/>
          </p:nvPr>
        </p:nvSpPr>
        <p:spPr>
          <a:xfrm>
            <a:off x="503280" y="1473120"/>
            <a:ext cx="907128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115" name="PlaceHolder 3"/>
          <p:cNvSpPr>
            <a:spLocks noGrp="1"/>
          </p:cNvSpPr>
          <p:nvPr>
            <p:ph type="body"/>
          </p:nvPr>
        </p:nvSpPr>
        <p:spPr>
          <a:xfrm>
            <a:off x="503280" y="3381480"/>
            <a:ext cx="9071280" cy="1742400"/>
          </a:xfrm>
          <a:prstGeom prst="rect">
            <a:avLst/>
          </a:prstGeom>
        </p:spPr>
        <p:txBody>
          <a:bodyPr lIns="0" tIns="0" rIns="0" bIns="0">
            <a:normAutofit/>
          </a:bodyPr>
          <a:lstStyle/>
          <a:p>
            <a:endParaRPr lang="en-US" sz="1760" b="0" strike="noStrike" spc="-1">
              <a:solidFill>
                <a:srgbClr val="3E444C"/>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503280" y="250200"/>
            <a:ext cx="9071280" cy="1051560"/>
          </a:xfrm>
          <a:prstGeom prst="rect">
            <a:avLst/>
          </a:prstGeom>
        </p:spPr>
        <p:txBody>
          <a:bodyPr lIns="0" tIns="0" rIns="0" bIns="0" anchor="ctr">
            <a:noAutofit/>
          </a:bodyPr>
          <a:lstStyle/>
          <a:p>
            <a:endParaRPr lang="en-US" sz="1540" b="0" strike="noStrike" spc="-1">
              <a:solidFill>
                <a:srgbClr val="3E444C"/>
              </a:solidFill>
              <a:latin typeface="Arial"/>
            </a:endParaRPr>
          </a:p>
        </p:txBody>
      </p:sp>
      <p:sp>
        <p:nvSpPr>
          <p:cNvPr id="117" name="PlaceHolder 2"/>
          <p:cNvSpPr>
            <a:spLocks noGrp="1"/>
          </p:cNvSpPr>
          <p:nvPr>
            <p:ph type="body"/>
          </p:nvPr>
        </p:nvSpPr>
        <p:spPr>
          <a:xfrm>
            <a:off x="503280" y="1473120"/>
            <a:ext cx="442656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118" name="PlaceHolder 3"/>
          <p:cNvSpPr>
            <a:spLocks noGrp="1"/>
          </p:cNvSpPr>
          <p:nvPr>
            <p:ph type="body"/>
          </p:nvPr>
        </p:nvSpPr>
        <p:spPr>
          <a:xfrm>
            <a:off x="5151600" y="1473120"/>
            <a:ext cx="442656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119" name="PlaceHolder 4"/>
          <p:cNvSpPr>
            <a:spLocks noGrp="1"/>
          </p:cNvSpPr>
          <p:nvPr>
            <p:ph type="body"/>
          </p:nvPr>
        </p:nvSpPr>
        <p:spPr>
          <a:xfrm>
            <a:off x="503280" y="3381480"/>
            <a:ext cx="442656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120" name="PlaceHolder 5"/>
          <p:cNvSpPr>
            <a:spLocks noGrp="1"/>
          </p:cNvSpPr>
          <p:nvPr>
            <p:ph type="body"/>
          </p:nvPr>
        </p:nvSpPr>
        <p:spPr>
          <a:xfrm>
            <a:off x="5151600" y="3381480"/>
            <a:ext cx="4426560" cy="1742400"/>
          </a:xfrm>
          <a:prstGeom prst="rect">
            <a:avLst/>
          </a:prstGeom>
        </p:spPr>
        <p:txBody>
          <a:bodyPr lIns="0" tIns="0" rIns="0" bIns="0">
            <a:normAutofit/>
          </a:bodyPr>
          <a:lstStyle/>
          <a:p>
            <a:endParaRPr lang="en-US" sz="1760" b="0" strike="noStrike" spc="-1">
              <a:solidFill>
                <a:srgbClr val="3E444C"/>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503280" y="250200"/>
            <a:ext cx="9071280" cy="1051560"/>
          </a:xfrm>
          <a:prstGeom prst="rect">
            <a:avLst/>
          </a:prstGeom>
        </p:spPr>
        <p:txBody>
          <a:bodyPr lIns="0" tIns="0" rIns="0" bIns="0" anchor="ctr">
            <a:noAutofit/>
          </a:bodyPr>
          <a:lstStyle/>
          <a:p>
            <a:endParaRPr lang="en-US" sz="1540" b="0" strike="noStrike" spc="-1">
              <a:solidFill>
                <a:srgbClr val="3E444C"/>
              </a:solidFill>
              <a:latin typeface="Arial"/>
            </a:endParaRPr>
          </a:p>
        </p:txBody>
      </p:sp>
      <p:sp>
        <p:nvSpPr>
          <p:cNvPr id="122" name="PlaceHolder 2"/>
          <p:cNvSpPr>
            <a:spLocks noGrp="1"/>
          </p:cNvSpPr>
          <p:nvPr>
            <p:ph type="body"/>
          </p:nvPr>
        </p:nvSpPr>
        <p:spPr>
          <a:xfrm>
            <a:off x="503280" y="1473120"/>
            <a:ext cx="292068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123" name="PlaceHolder 3"/>
          <p:cNvSpPr>
            <a:spLocks noGrp="1"/>
          </p:cNvSpPr>
          <p:nvPr>
            <p:ph type="body"/>
          </p:nvPr>
        </p:nvSpPr>
        <p:spPr>
          <a:xfrm>
            <a:off x="3570480" y="1473120"/>
            <a:ext cx="292068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124" name="PlaceHolder 4"/>
          <p:cNvSpPr>
            <a:spLocks noGrp="1"/>
          </p:cNvSpPr>
          <p:nvPr>
            <p:ph type="body"/>
          </p:nvPr>
        </p:nvSpPr>
        <p:spPr>
          <a:xfrm>
            <a:off x="6637320" y="1473120"/>
            <a:ext cx="292068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125" name="PlaceHolder 5"/>
          <p:cNvSpPr>
            <a:spLocks noGrp="1"/>
          </p:cNvSpPr>
          <p:nvPr>
            <p:ph type="body"/>
          </p:nvPr>
        </p:nvSpPr>
        <p:spPr>
          <a:xfrm>
            <a:off x="503280" y="3381480"/>
            <a:ext cx="292068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126" name="PlaceHolder 6"/>
          <p:cNvSpPr>
            <a:spLocks noGrp="1"/>
          </p:cNvSpPr>
          <p:nvPr>
            <p:ph type="body"/>
          </p:nvPr>
        </p:nvSpPr>
        <p:spPr>
          <a:xfrm>
            <a:off x="3570480" y="3381480"/>
            <a:ext cx="292068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127" name="PlaceHolder 7"/>
          <p:cNvSpPr>
            <a:spLocks noGrp="1"/>
          </p:cNvSpPr>
          <p:nvPr>
            <p:ph type="body"/>
          </p:nvPr>
        </p:nvSpPr>
        <p:spPr>
          <a:xfrm>
            <a:off x="6637320" y="3381480"/>
            <a:ext cx="2920680" cy="1742400"/>
          </a:xfrm>
          <a:prstGeom prst="rect">
            <a:avLst/>
          </a:prstGeom>
        </p:spPr>
        <p:txBody>
          <a:bodyPr lIns="0" tIns="0" rIns="0" bIns="0">
            <a:normAutofit/>
          </a:bodyPr>
          <a:lstStyle/>
          <a:p>
            <a:endParaRPr lang="en-US" sz="1760" b="0" strike="noStrike" spc="-1">
              <a:solidFill>
                <a:srgbClr val="3E444C"/>
              </a:solidFill>
              <a:latin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71" name="PlaceHolder 1"/>
          <p:cNvSpPr>
            <a:spLocks noGrp="1"/>
          </p:cNvSpPr>
          <p:nvPr>
            <p:ph type="title"/>
          </p:nvPr>
        </p:nvSpPr>
        <p:spPr>
          <a:xfrm>
            <a:off x="503280" y="250200"/>
            <a:ext cx="9071280" cy="1051560"/>
          </a:xfrm>
          <a:prstGeom prst="rect">
            <a:avLst/>
          </a:prstGeom>
        </p:spPr>
        <p:txBody>
          <a:bodyPr lIns="0" tIns="0" rIns="0" bIns="0" anchor="ctr">
            <a:noAutofit/>
          </a:bodyPr>
          <a:lstStyle/>
          <a:p>
            <a:endParaRPr lang="en-US" sz="1540" b="0" strike="noStrike" spc="-1">
              <a:solidFill>
                <a:srgbClr val="3E444C"/>
              </a:solidFill>
              <a:latin typeface="Arial"/>
            </a:endParaRPr>
          </a:p>
        </p:txBody>
      </p:sp>
      <p:sp>
        <p:nvSpPr>
          <p:cNvPr id="172" name="PlaceHolder 2"/>
          <p:cNvSpPr>
            <a:spLocks noGrp="1"/>
          </p:cNvSpPr>
          <p:nvPr>
            <p:ph type="subTitle"/>
          </p:nvPr>
        </p:nvSpPr>
        <p:spPr>
          <a:xfrm>
            <a:off x="503280" y="1473120"/>
            <a:ext cx="9071280" cy="3653280"/>
          </a:xfrm>
          <a:prstGeom prst="rect">
            <a:avLst/>
          </a:prstGeom>
        </p:spPr>
        <p:txBody>
          <a:bodyPr lIns="0" tIns="0" rIns="0" bIns="0" anchor="ctr">
            <a:noAutofit/>
          </a:bodyPr>
          <a:lstStyle/>
          <a:p>
            <a:pPr algn="ctr"/>
            <a:endParaRPr lang="de-DE"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503280" y="250200"/>
            <a:ext cx="9071280" cy="1051560"/>
          </a:xfrm>
          <a:prstGeom prst="rect">
            <a:avLst/>
          </a:prstGeom>
        </p:spPr>
        <p:txBody>
          <a:bodyPr lIns="0" tIns="0" rIns="0" bIns="0" anchor="ctr">
            <a:noAutofit/>
          </a:bodyPr>
          <a:lstStyle/>
          <a:p>
            <a:endParaRPr lang="en-US" sz="1540" b="0" strike="noStrike" spc="-1">
              <a:solidFill>
                <a:srgbClr val="3E444C"/>
              </a:solidFill>
              <a:latin typeface="Arial"/>
            </a:endParaRPr>
          </a:p>
        </p:txBody>
      </p:sp>
      <p:sp>
        <p:nvSpPr>
          <p:cNvPr id="11" name="PlaceHolder 2"/>
          <p:cNvSpPr>
            <a:spLocks noGrp="1"/>
          </p:cNvSpPr>
          <p:nvPr>
            <p:ph type="body"/>
          </p:nvPr>
        </p:nvSpPr>
        <p:spPr>
          <a:xfrm>
            <a:off x="503280" y="1473120"/>
            <a:ext cx="4426560" cy="365328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12" name="PlaceHolder 3"/>
          <p:cNvSpPr>
            <a:spLocks noGrp="1"/>
          </p:cNvSpPr>
          <p:nvPr>
            <p:ph type="body"/>
          </p:nvPr>
        </p:nvSpPr>
        <p:spPr>
          <a:xfrm>
            <a:off x="5151600" y="1473120"/>
            <a:ext cx="4426560" cy="3653280"/>
          </a:xfrm>
          <a:prstGeom prst="rect">
            <a:avLst/>
          </a:prstGeom>
        </p:spPr>
        <p:txBody>
          <a:bodyPr lIns="0" tIns="0" rIns="0" bIns="0">
            <a:normAutofit/>
          </a:bodyPr>
          <a:lstStyle/>
          <a:p>
            <a:endParaRPr lang="en-US" sz="1760" b="0" strike="noStrike" spc="-1">
              <a:solidFill>
                <a:srgbClr val="3E444C"/>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503280" y="250200"/>
            <a:ext cx="9071280" cy="1051560"/>
          </a:xfrm>
          <a:prstGeom prst="rect">
            <a:avLst/>
          </a:prstGeom>
        </p:spPr>
        <p:txBody>
          <a:bodyPr lIns="0" tIns="0" rIns="0" bIns="0" anchor="ctr">
            <a:noAutofit/>
          </a:bodyPr>
          <a:lstStyle/>
          <a:p>
            <a:endParaRPr lang="en-US" sz="1540" b="0" strike="noStrike" spc="-1">
              <a:solidFill>
                <a:srgbClr val="3E444C"/>
              </a:solidFill>
              <a:latin typeface="Arial"/>
            </a:endParaRPr>
          </a:p>
        </p:txBody>
      </p:sp>
      <p:sp>
        <p:nvSpPr>
          <p:cNvPr id="174" name="PlaceHolder 2"/>
          <p:cNvSpPr>
            <a:spLocks noGrp="1"/>
          </p:cNvSpPr>
          <p:nvPr>
            <p:ph type="body"/>
          </p:nvPr>
        </p:nvSpPr>
        <p:spPr>
          <a:xfrm>
            <a:off x="503280" y="1473120"/>
            <a:ext cx="9071280" cy="3653280"/>
          </a:xfrm>
          <a:prstGeom prst="rect">
            <a:avLst/>
          </a:prstGeom>
        </p:spPr>
        <p:txBody>
          <a:bodyPr lIns="0" tIns="0" rIns="0" bIns="0">
            <a:normAutofit/>
          </a:bodyPr>
          <a:lstStyle/>
          <a:p>
            <a:endParaRPr lang="en-US" sz="1760" b="0" strike="noStrike" spc="-1">
              <a:solidFill>
                <a:srgbClr val="3E444C"/>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503280" y="250200"/>
            <a:ext cx="9071280" cy="1051560"/>
          </a:xfrm>
          <a:prstGeom prst="rect">
            <a:avLst/>
          </a:prstGeom>
        </p:spPr>
        <p:txBody>
          <a:bodyPr lIns="0" tIns="0" rIns="0" bIns="0" anchor="ctr">
            <a:noAutofit/>
          </a:bodyPr>
          <a:lstStyle/>
          <a:p>
            <a:endParaRPr lang="en-US" sz="1540" b="0" strike="noStrike" spc="-1">
              <a:solidFill>
                <a:srgbClr val="3E444C"/>
              </a:solidFill>
              <a:latin typeface="Arial"/>
            </a:endParaRPr>
          </a:p>
        </p:txBody>
      </p:sp>
      <p:sp>
        <p:nvSpPr>
          <p:cNvPr id="176" name="PlaceHolder 2"/>
          <p:cNvSpPr>
            <a:spLocks noGrp="1"/>
          </p:cNvSpPr>
          <p:nvPr>
            <p:ph type="body"/>
          </p:nvPr>
        </p:nvSpPr>
        <p:spPr>
          <a:xfrm>
            <a:off x="503280" y="1473120"/>
            <a:ext cx="4426560" cy="365328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177" name="PlaceHolder 3"/>
          <p:cNvSpPr>
            <a:spLocks noGrp="1"/>
          </p:cNvSpPr>
          <p:nvPr>
            <p:ph type="body"/>
          </p:nvPr>
        </p:nvSpPr>
        <p:spPr>
          <a:xfrm>
            <a:off x="5151600" y="1473120"/>
            <a:ext cx="4426560" cy="3653280"/>
          </a:xfrm>
          <a:prstGeom prst="rect">
            <a:avLst/>
          </a:prstGeom>
        </p:spPr>
        <p:txBody>
          <a:bodyPr lIns="0" tIns="0" rIns="0" bIns="0">
            <a:normAutofit/>
          </a:bodyPr>
          <a:lstStyle/>
          <a:p>
            <a:endParaRPr lang="en-US" sz="1760" b="0" strike="noStrike" spc="-1">
              <a:solidFill>
                <a:srgbClr val="3E444C"/>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8" name="PlaceHolder 1"/>
          <p:cNvSpPr>
            <a:spLocks noGrp="1"/>
          </p:cNvSpPr>
          <p:nvPr>
            <p:ph type="title"/>
          </p:nvPr>
        </p:nvSpPr>
        <p:spPr>
          <a:xfrm>
            <a:off x="503280" y="250200"/>
            <a:ext cx="9071280" cy="1051560"/>
          </a:xfrm>
          <a:prstGeom prst="rect">
            <a:avLst/>
          </a:prstGeom>
        </p:spPr>
        <p:txBody>
          <a:bodyPr lIns="0" tIns="0" rIns="0" bIns="0" anchor="ctr">
            <a:noAutofit/>
          </a:bodyPr>
          <a:lstStyle/>
          <a:p>
            <a:endParaRPr lang="en-US" sz="1540" b="0" strike="noStrike" spc="-1">
              <a:solidFill>
                <a:srgbClr val="3E444C"/>
              </a:solidFill>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9" name="PlaceHolder 1"/>
          <p:cNvSpPr>
            <a:spLocks noGrp="1"/>
          </p:cNvSpPr>
          <p:nvPr>
            <p:ph type="subTitle"/>
          </p:nvPr>
        </p:nvSpPr>
        <p:spPr>
          <a:xfrm>
            <a:off x="503280" y="250200"/>
            <a:ext cx="9071280" cy="4875840"/>
          </a:xfrm>
          <a:prstGeom prst="rect">
            <a:avLst/>
          </a:prstGeom>
        </p:spPr>
        <p:txBody>
          <a:bodyPr lIns="0" tIns="0" rIns="0" bIns="0" anchor="ctr">
            <a:noAutofit/>
          </a:bodyPr>
          <a:lstStyle/>
          <a:p>
            <a:pPr algn="ctr"/>
            <a:endParaRPr lang="de-DE"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503280" y="250200"/>
            <a:ext cx="9071280" cy="1051560"/>
          </a:xfrm>
          <a:prstGeom prst="rect">
            <a:avLst/>
          </a:prstGeom>
        </p:spPr>
        <p:txBody>
          <a:bodyPr lIns="0" tIns="0" rIns="0" bIns="0" anchor="ctr">
            <a:noAutofit/>
          </a:bodyPr>
          <a:lstStyle/>
          <a:p>
            <a:endParaRPr lang="en-US" sz="1540" b="0" strike="noStrike" spc="-1">
              <a:solidFill>
                <a:srgbClr val="3E444C"/>
              </a:solidFill>
              <a:latin typeface="Arial"/>
            </a:endParaRPr>
          </a:p>
        </p:txBody>
      </p:sp>
      <p:sp>
        <p:nvSpPr>
          <p:cNvPr id="181" name="PlaceHolder 2"/>
          <p:cNvSpPr>
            <a:spLocks noGrp="1"/>
          </p:cNvSpPr>
          <p:nvPr>
            <p:ph type="body"/>
          </p:nvPr>
        </p:nvSpPr>
        <p:spPr>
          <a:xfrm>
            <a:off x="503280" y="1473120"/>
            <a:ext cx="442656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182" name="PlaceHolder 3"/>
          <p:cNvSpPr>
            <a:spLocks noGrp="1"/>
          </p:cNvSpPr>
          <p:nvPr>
            <p:ph type="body"/>
          </p:nvPr>
        </p:nvSpPr>
        <p:spPr>
          <a:xfrm>
            <a:off x="5151600" y="1473120"/>
            <a:ext cx="4426560" cy="365328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183" name="PlaceHolder 4"/>
          <p:cNvSpPr>
            <a:spLocks noGrp="1"/>
          </p:cNvSpPr>
          <p:nvPr>
            <p:ph type="body"/>
          </p:nvPr>
        </p:nvSpPr>
        <p:spPr>
          <a:xfrm>
            <a:off x="503280" y="3381480"/>
            <a:ext cx="4426560" cy="1742400"/>
          </a:xfrm>
          <a:prstGeom prst="rect">
            <a:avLst/>
          </a:prstGeom>
        </p:spPr>
        <p:txBody>
          <a:bodyPr lIns="0" tIns="0" rIns="0" bIns="0">
            <a:normAutofit/>
          </a:bodyPr>
          <a:lstStyle/>
          <a:p>
            <a:endParaRPr lang="en-US" sz="1760" b="0" strike="noStrike" spc="-1">
              <a:solidFill>
                <a:srgbClr val="3E444C"/>
              </a:solid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503280" y="250200"/>
            <a:ext cx="9071280" cy="1051560"/>
          </a:xfrm>
          <a:prstGeom prst="rect">
            <a:avLst/>
          </a:prstGeom>
        </p:spPr>
        <p:txBody>
          <a:bodyPr lIns="0" tIns="0" rIns="0" bIns="0" anchor="ctr">
            <a:noAutofit/>
          </a:bodyPr>
          <a:lstStyle/>
          <a:p>
            <a:endParaRPr lang="en-US" sz="1540" b="0" strike="noStrike" spc="-1">
              <a:solidFill>
                <a:srgbClr val="3E444C"/>
              </a:solidFill>
              <a:latin typeface="Arial"/>
            </a:endParaRPr>
          </a:p>
        </p:txBody>
      </p:sp>
      <p:sp>
        <p:nvSpPr>
          <p:cNvPr id="185" name="PlaceHolder 2"/>
          <p:cNvSpPr>
            <a:spLocks noGrp="1"/>
          </p:cNvSpPr>
          <p:nvPr>
            <p:ph type="body"/>
          </p:nvPr>
        </p:nvSpPr>
        <p:spPr>
          <a:xfrm>
            <a:off x="503280" y="1473120"/>
            <a:ext cx="4426560" cy="365328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186" name="PlaceHolder 3"/>
          <p:cNvSpPr>
            <a:spLocks noGrp="1"/>
          </p:cNvSpPr>
          <p:nvPr>
            <p:ph type="body"/>
          </p:nvPr>
        </p:nvSpPr>
        <p:spPr>
          <a:xfrm>
            <a:off x="5151600" y="1473120"/>
            <a:ext cx="442656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187" name="PlaceHolder 4"/>
          <p:cNvSpPr>
            <a:spLocks noGrp="1"/>
          </p:cNvSpPr>
          <p:nvPr>
            <p:ph type="body"/>
          </p:nvPr>
        </p:nvSpPr>
        <p:spPr>
          <a:xfrm>
            <a:off x="5151600" y="3381480"/>
            <a:ext cx="4426560" cy="1742400"/>
          </a:xfrm>
          <a:prstGeom prst="rect">
            <a:avLst/>
          </a:prstGeom>
        </p:spPr>
        <p:txBody>
          <a:bodyPr lIns="0" tIns="0" rIns="0" bIns="0">
            <a:normAutofit/>
          </a:bodyPr>
          <a:lstStyle/>
          <a:p>
            <a:endParaRPr lang="en-US" sz="1760" b="0" strike="noStrike" spc="-1">
              <a:solidFill>
                <a:srgbClr val="3E444C"/>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503280" y="250200"/>
            <a:ext cx="9071280" cy="1051560"/>
          </a:xfrm>
          <a:prstGeom prst="rect">
            <a:avLst/>
          </a:prstGeom>
        </p:spPr>
        <p:txBody>
          <a:bodyPr lIns="0" tIns="0" rIns="0" bIns="0" anchor="ctr">
            <a:noAutofit/>
          </a:bodyPr>
          <a:lstStyle/>
          <a:p>
            <a:endParaRPr lang="en-US" sz="1540" b="0" strike="noStrike" spc="-1">
              <a:solidFill>
                <a:srgbClr val="3E444C"/>
              </a:solidFill>
              <a:latin typeface="Arial"/>
            </a:endParaRPr>
          </a:p>
        </p:txBody>
      </p:sp>
      <p:sp>
        <p:nvSpPr>
          <p:cNvPr id="189" name="PlaceHolder 2"/>
          <p:cNvSpPr>
            <a:spLocks noGrp="1"/>
          </p:cNvSpPr>
          <p:nvPr>
            <p:ph type="body"/>
          </p:nvPr>
        </p:nvSpPr>
        <p:spPr>
          <a:xfrm>
            <a:off x="503280" y="1473120"/>
            <a:ext cx="442656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190" name="PlaceHolder 3"/>
          <p:cNvSpPr>
            <a:spLocks noGrp="1"/>
          </p:cNvSpPr>
          <p:nvPr>
            <p:ph type="body"/>
          </p:nvPr>
        </p:nvSpPr>
        <p:spPr>
          <a:xfrm>
            <a:off x="5151600" y="1473120"/>
            <a:ext cx="442656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191" name="PlaceHolder 4"/>
          <p:cNvSpPr>
            <a:spLocks noGrp="1"/>
          </p:cNvSpPr>
          <p:nvPr>
            <p:ph type="body"/>
          </p:nvPr>
        </p:nvSpPr>
        <p:spPr>
          <a:xfrm>
            <a:off x="503280" y="3381480"/>
            <a:ext cx="9071280" cy="1742400"/>
          </a:xfrm>
          <a:prstGeom prst="rect">
            <a:avLst/>
          </a:prstGeom>
        </p:spPr>
        <p:txBody>
          <a:bodyPr lIns="0" tIns="0" rIns="0" bIns="0">
            <a:normAutofit/>
          </a:bodyPr>
          <a:lstStyle/>
          <a:p>
            <a:endParaRPr lang="en-US" sz="1760" b="0" strike="noStrike" spc="-1">
              <a:solidFill>
                <a:srgbClr val="3E444C"/>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503280" y="250200"/>
            <a:ext cx="9071280" cy="1051560"/>
          </a:xfrm>
          <a:prstGeom prst="rect">
            <a:avLst/>
          </a:prstGeom>
        </p:spPr>
        <p:txBody>
          <a:bodyPr lIns="0" tIns="0" rIns="0" bIns="0" anchor="ctr">
            <a:noAutofit/>
          </a:bodyPr>
          <a:lstStyle/>
          <a:p>
            <a:endParaRPr lang="en-US" sz="1540" b="0" strike="noStrike" spc="-1">
              <a:solidFill>
                <a:srgbClr val="3E444C"/>
              </a:solidFill>
              <a:latin typeface="Arial"/>
            </a:endParaRPr>
          </a:p>
        </p:txBody>
      </p:sp>
      <p:sp>
        <p:nvSpPr>
          <p:cNvPr id="193" name="PlaceHolder 2"/>
          <p:cNvSpPr>
            <a:spLocks noGrp="1"/>
          </p:cNvSpPr>
          <p:nvPr>
            <p:ph type="body"/>
          </p:nvPr>
        </p:nvSpPr>
        <p:spPr>
          <a:xfrm>
            <a:off x="503280" y="1473120"/>
            <a:ext cx="907128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194" name="PlaceHolder 3"/>
          <p:cNvSpPr>
            <a:spLocks noGrp="1"/>
          </p:cNvSpPr>
          <p:nvPr>
            <p:ph type="body"/>
          </p:nvPr>
        </p:nvSpPr>
        <p:spPr>
          <a:xfrm>
            <a:off x="503280" y="3381480"/>
            <a:ext cx="9071280" cy="1742400"/>
          </a:xfrm>
          <a:prstGeom prst="rect">
            <a:avLst/>
          </a:prstGeom>
        </p:spPr>
        <p:txBody>
          <a:bodyPr lIns="0" tIns="0" rIns="0" bIns="0">
            <a:normAutofit/>
          </a:bodyPr>
          <a:lstStyle/>
          <a:p>
            <a:endParaRPr lang="en-US" sz="1760" b="0" strike="noStrike" spc="-1">
              <a:solidFill>
                <a:srgbClr val="3E444C"/>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503280" y="250200"/>
            <a:ext cx="9071280" cy="1051560"/>
          </a:xfrm>
          <a:prstGeom prst="rect">
            <a:avLst/>
          </a:prstGeom>
        </p:spPr>
        <p:txBody>
          <a:bodyPr lIns="0" tIns="0" rIns="0" bIns="0" anchor="ctr">
            <a:noAutofit/>
          </a:bodyPr>
          <a:lstStyle/>
          <a:p>
            <a:endParaRPr lang="en-US" sz="1540" b="0" strike="noStrike" spc="-1">
              <a:solidFill>
                <a:srgbClr val="3E444C"/>
              </a:solidFill>
              <a:latin typeface="Arial"/>
            </a:endParaRPr>
          </a:p>
        </p:txBody>
      </p:sp>
      <p:sp>
        <p:nvSpPr>
          <p:cNvPr id="196" name="PlaceHolder 2"/>
          <p:cNvSpPr>
            <a:spLocks noGrp="1"/>
          </p:cNvSpPr>
          <p:nvPr>
            <p:ph type="body"/>
          </p:nvPr>
        </p:nvSpPr>
        <p:spPr>
          <a:xfrm>
            <a:off x="503280" y="1473120"/>
            <a:ext cx="442656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197" name="PlaceHolder 3"/>
          <p:cNvSpPr>
            <a:spLocks noGrp="1"/>
          </p:cNvSpPr>
          <p:nvPr>
            <p:ph type="body"/>
          </p:nvPr>
        </p:nvSpPr>
        <p:spPr>
          <a:xfrm>
            <a:off x="5151600" y="1473120"/>
            <a:ext cx="442656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198" name="PlaceHolder 4"/>
          <p:cNvSpPr>
            <a:spLocks noGrp="1"/>
          </p:cNvSpPr>
          <p:nvPr>
            <p:ph type="body"/>
          </p:nvPr>
        </p:nvSpPr>
        <p:spPr>
          <a:xfrm>
            <a:off x="503280" y="3381480"/>
            <a:ext cx="442656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199" name="PlaceHolder 5"/>
          <p:cNvSpPr>
            <a:spLocks noGrp="1"/>
          </p:cNvSpPr>
          <p:nvPr>
            <p:ph type="body"/>
          </p:nvPr>
        </p:nvSpPr>
        <p:spPr>
          <a:xfrm>
            <a:off x="5151600" y="3381480"/>
            <a:ext cx="4426560" cy="1742400"/>
          </a:xfrm>
          <a:prstGeom prst="rect">
            <a:avLst/>
          </a:prstGeom>
        </p:spPr>
        <p:txBody>
          <a:bodyPr lIns="0" tIns="0" rIns="0" bIns="0">
            <a:normAutofit/>
          </a:bodyPr>
          <a:lstStyle/>
          <a:p>
            <a:endParaRPr lang="en-US" sz="1760" b="0" strike="noStrike" spc="-1">
              <a:solidFill>
                <a:srgbClr val="3E444C"/>
              </a:solidFill>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00" name="PlaceHolder 1"/>
          <p:cNvSpPr>
            <a:spLocks noGrp="1"/>
          </p:cNvSpPr>
          <p:nvPr>
            <p:ph type="title"/>
          </p:nvPr>
        </p:nvSpPr>
        <p:spPr>
          <a:xfrm>
            <a:off x="503280" y="250200"/>
            <a:ext cx="9071280" cy="1051560"/>
          </a:xfrm>
          <a:prstGeom prst="rect">
            <a:avLst/>
          </a:prstGeom>
        </p:spPr>
        <p:txBody>
          <a:bodyPr lIns="0" tIns="0" rIns="0" bIns="0" anchor="ctr">
            <a:noAutofit/>
          </a:bodyPr>
          <a:lstStyle/>
          <a:p>
            <a:endParaRPr lang="en-US" sz="1540" b="0" strike="noStrike" spc="-1">
              <a:solidFill>
                <a:srgbClr val="3E444C"/>
              </a:solidFill>
              <a:latin typeface="Arial"/>
            </a:endParaRPr>
          </a:p>
        </p:txBody>
      </p:sp>
      <p:sp>
        <p:nvSpPr>
          <p:cNvPr id="201" name="PlaceHolder 2"/>
          <p:cNvSpPr>
            <a:spLocks noGrp="1"/>
          </p:cNvSpPr>
          <p:nvPr>
            <p:ph type="body"/>
          </p:nvPr>
        </p:nvSpPr>
        <p:spPr>
          <a:xfrm>
            <a:off x="503280" y="1473120"/>
            <a:ext cx="292068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202" name="PlaceHolder 3"/>
          <p:cNvSpPr>
            <a:spLocks noGrp="1"/>
          </p:cNvSpPr>
          <p:nvPr>
            <p:ph type="body"/>
          </p:nvPr>
        </p:nvSpPr>
        <p:spPr>
          <a:xfrm>
            <a:off x="3570480" y="1473120"/>
            <a:ext cx="292068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203" name="PlaceHolder 4"/>
          <p:cNvSpPr>
            <a:spLocks noGrp="1"/>
          </p:cNvSpPr>
          <p:nvPr>
            <p:ph type="body"/>
          </p:nvPr>
        </p:nvSpPr>
        <p:spPr>
          <a:xfrm>
            <a:off x="6637320" y="1473120"/>
            <a:ext cx="292068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204" name="PlaceHolder 5"/>
          <p:cNvSpPr>
            <a:spLocks noGrp="1"/>
          </p:cNvSpPr>
          <p:nvPr>
            <p:ph type="body"/>
          </p:nvPr>
        </p:nvSpPr>
        <p:spPr>
          <a:xfrm>
            <a:off x="503280" y="3381480"/>
            <a:ext cx="292068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205" name="PlaceHolder 6"/>
          <p:cNvSpPr>
            <a:spLocks noGrp="1"/>
          </p:cNvSpPr>
          <p:nvPr>
            <p:ph type="body"/>
          </p:nvPr>
        </p:nvSpPr>
        <p:spPr>
          <a:xfrm>
            <a:off x="3570480" y="3381480"/>
            <a:ext cx="292068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206" name="PlaceHolder 7"/>
          <p:cNvSpPr>
            <a:spLocks noGrp="1"/>
          </p:cNvSpPr>
          <p:nvPr>
            <p:ph type="body"/>
          </p:nvPr>
        </p:nvSpPr>
        <p:spPr>
          <a:xfrm>
            <a:off x="6637320" y="3381480"/>
            <a:ext cx="2920680" cy="1742400"/>
          </a:xfrm>
          <a:prstGeom prst="rect">
            <a:avLst/>
          </a:prstGeom>
        </p:spPr>
        <p:txBody>
          <a:bodyPr lIns="0" tIns="0" rIns="0" bIns="0">
            <a:normAutofit/>
          </a:bodyPr>
          <a:lstStyle/>
          <a:p>
            <a:endParaRPr lang="en-US" sz="1760" b="0" strike="noStrike" spc="-1">
              <a:solidFill>
                <a:srgbClr val="3E444C"/>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503280" y="250200"/>
            <a:ext cx="9071280" cy="1051560"/>
          </a:xfrm>
          <a:prstGeom prst="rect">
            <a:avLst/>
          </a:prstGeom>
        </p:spPr>
        <p:txBody>
          <a:bodyPr lIns="0" tIns="0" rIns="0" bIns="0" anchor="ctr">
            <a:noAutofit/>
          </a:bodyPr>
          <a:lstStyle/>
          <a:p>
            <a:endParaRPr lang="en-US" sz="1540" b="0" strike="noStrike" spc="-1">
              <a:solidFill>
                <a:srgbClr val="3E444C"/>
              </a:solid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10" name="PlaceHolder 1"/>
          <p:cNvSpPr>
            <a:spLocks noGrp="1"/>
          </p:cNvSpPr>
          <p:nvPr>
            <p:ph type="title"/>
          </p:nvPr>
        </p:nvSpPr>
        <p:spPr>
          <a:xfrm>
            <a:off x="503280" y="250200"/>
            <a:ext cx="9071280" cy="1051560"/>
          </a:xfrm>
          <a:prstGeom prst="rect">
            <a:avLst/>
          </a:prstGeom>
        </p:spPr>
        <p:txBody>
          <a:bodyPr lIns="0" tIns="0" rIns="0" bIns="0" anchor="ctr">
            <a:noAutofit/>
          </a:bodyPr>
          <a:lstStyle/>
          <a:p>
            <a:endParaRPr lang="en-US" sz="1540" b="0" strike="noStrike" spc="-1">
              <a:solidFill>
                <a:srgbClr val="3E444C"/>
              </a:solidFill>
              <a:latin typeface="Arial"/>
            </a:endParaRPr>
          </a:p>
        </p:txBody>
      </p:sp>
      <p:sp>
        <p:nvSpPr>
          <p:cNvPr id="211" name="PlaceHolder 2"/>
          <p:cNvSpPr>
            <a:spLocks noGrp="1"/>
          </p:cNvSpPr>
          <p:nvPr>
            <p:ph type="subTitle"/>
          </p:nvPr>
        </p:nvSpPr>
        <p:spPr>
          <a:xfrm>
            <a:off x="503280" y="1473120"/>
            <a:ext cx="9071280" cy="3653280"/>
          </a:xfrm>
          <a:prstGeom prst="rect">
            <a:avLst/>
          </a:prstGeom>
        </p:spPr>
        <p:txBody>
          <a:bodyPr lIns="0" tIns="0" rIns="0" bIns="0" anchor="ctr">
            <a:noAutofit/>
          </a:bodyPr>
          <a:lstStyle/>
          <a:p>
            <a:pPr algn="ctr"/>
            <a:endParaRPr lang="de-DE" sz="3200" b="0" strike="noStrike" spc="-1">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12" name="PlaceHolder 1"/>
          <p:cNvSpPr>
            <a:spLocks noGrp="1"/>
          </p:cNvSpPr>
          <p:nvPr>
            <p:ph type="title"/>
          </p:nvPr>
        </p:nvSpPr>
        <p:spPr>
          <a:xfrm>
            <a:off x="503280" y="250200"/>
            <a:ext cx="9071280" cy="1051560"/>
          </a:xfrm>
          <a:prstGeom prst="rect">
            <a:avLst/>
          </a:prstGeom>
        </p:spPr>
        <p:txBody>
          <a:bodyPr lIns="0" tIns="0" rIns="0" bIns="0" anchor="ctr">
            <a:noAutofit/>
          </a:bodyPr>
          <a:lstStyle/>
          <a:p>
            <a:endParaRPr lang="en-US" sz="1540" b="0" strike="noStrike" spc="-1">
              <a:solidFill>
                <a:srgbClr val="3E444C"/>
              </a:solidFill>
              <a:latin typeface="Arial"/>
            </a:endParaRPr>
          </a:p>
        </p:txBody>
      </p:sp>
      <p:sp>
        <p:nvSpPr>
          <p:cNvPr id="213" name="PlaceHolder 2"/>
          <p:cNvSpPr>
            <a:spLocks noGrp="1"/>
          </p:cNvSpPr>
          <p:nvPr>
            <p:ph type="body"/>
          </p:nvPr>
        </p:nvSpPr>
        <p:spPr>
          <a:xfrm>
            <a:off x="503280" y="1473120"/>
            <a:ext cx="9071280" cy="3653280"/>
          </a:xfrm>
          <a:prstGeom prst="rect">
            <a:avLst/>
          </a:prstGeom>
        </p:spPr>
        <p:txBody>
          <a:bodyPr lIns="0" tIns="0" rIns="0" bIns="0">
            <a:normAutofit/>
          </a:bodyPr>
          <a:lstStyle/>
          <a:p>
            <a:endParaRPr lang="en-US" sz="1760" b="0" strike="noStrike" spc="-1">
              <a:solidFill>
                <a:srgbClr val="3E444C"/>
              </a:solid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503280" y="250200"/>
            <a:ext cx="9071280" cy="1051560"/>
          </a:xfrm>
          <a:prstGeom prst="rect">
            <a:avLst/>
          </a:prstGeom>
        </p:spPr>
        <p:txBody>
          <a:bodyPr lIns="0" tIns="0" rIns="0" bIns="0" anchor="ctr">
            <a:noAutofit/>
          </a:bodyPr>
          <a:lstStyle/>
          <a:p>
            <a:endParaRPr lang="en-US" sz="1540" b="0" strike="noStrike" spc="-1">
              <a:solidFill>
                <a:srgbClr val="3E444C"/>
              </a:solidFill>
              <a:latin typeface="Arial"/>
            </a:endParaRPr>
          </a:p>
        </p:txBody>
      </p:sp>
      <p:sp>
        <p:nvSpPr>
          <p:cNvPr id="215" name="PlaceHolder 2"/>
          <p:cNvSpPr>
            <a:spLocks noGrp="1"/>
          </p:cNvSpPr>
          <p:nvPr>
            <p:ph type="body"/>
          </p:nvPr>
        </p:nvSpPr>
        <p:spPr>
          <a:xfrm>
            <a:off x="503280" y="1473120"/>
            <a:ext cx="4426560" cy="365328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216" name="PlaceHolder 3"/>
          <p:cNvSpPr>
            <a:spLocks noGrp="1"/>
          </p:cNvSpPr>
          <p:nvPr>
            <p:ph type="body"/>
          </p:nvPr>
        </p:nvSpPr>
        <p:spPr>
          <a:xfrm>
            <a:off x="5151600" y="1473120"/>
            <a:ext cx="4426560" cy="3653280"/>
          </a:xfrm>
          <a:prstGeom prst="rect">
            <a:avLst/>
          </a:prstGeom>
        </p:spPr>
        <p:txBody>
          <a:bodyPr lIns="0" tIns="0" rIns="0" bIns="0">
            <a:normAutofit/>
          </a:bodyPr>
          <a:lstStyle/>
          <a:p>
            <a:endParaRPr lang="en-US" sz="1760" b="0" strike="noStrike" spc="-1">
              <a:solidFill>
                <a:srgbClr val="3E444C"/>
              </a:solidFill>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7" name="PlaceHolder 1"/>
          <p:cNvSpPr>
            <a:spLocks noGrp="1"/>
          </p:cNvSpPr>
          <p:nvPr>
            <p:ph type="title"/>
          </p:nvPr>
        </p:nvSpPr>
        <p:spPr>
          <a:xfrm>
            <a:off x="503280" y="250200"/>
            <a:ext cx="9071280" cy="1051560"/>
          </a:xfrm>
          <a:prstGeom prst="rect">
            <a:avLst/>
          </a:prstGeom>
        </p:spPr>
        <p:txBody>
          <a:bodyPr lIns="0" tIns="0" rIns="0" bIns="0" anchor="ctr">
            <a:noAutofit/>
          </a:bodyPr>
          <a:lstStyle/>
          <a:p>
            <a:endParaRPr lang="en-US" sz="1540" b="0" strike="noStrike" spc="-1">
              <a:solidFill>
                <a:srgbClr val="3E444C"/>
              </a:solidFill>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18" name="PlaceHolder 1"/>
          <p:cNvSpPr>
            <a:spLocks noGrp="1"/>
          </p:cNvSpPr>
          <p:nvPr>
            <p:ph type="subTitle"/>
          </p:nvPr>
        </p:nvSpPr>
        <p:spPr>
          <a:xfrm>
            <a:off x="503280" y="250200"/>
            <a:ext cx="9071280" cy="4875840"/>
          </a:xfrm>
          <a:prstGeom prst="rect">
            <a:avLst/>
          </a:prstGeom>
        </p:spPr>
        <p:txBody>
          <a:bodyPr lIns="0" tIns="0" rIns="0" bIns="0" anchor="ctr">
            <a:noAutofit/>
          </a:bodyPr>
          <a:lstStyle/>
          <a:p>
            <a:pPr algn="ctr"/>
            <a:endParaRPr lang="de-DE" sz="3200" b="0" strike="noStrike" spc="-1">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503280" y="250200"/>
            <a:ext cx="9071280" cy="1051560"/>
          </a:xfrm>
          <a:prstGeom prst="rect">
            <a:avLst/>
          </a:prstGeom>
        </p:spPr>
        <p:txBody>
          <a:bodyPr lIns="0" tIns="0" rIns="0" bIns="0" anchor="ctr">
            <a:noAutofit/>
          </a:bodyPr>
          <a:lstStyle/>
          <a:p>
            <a:endParaRPr lang="en-US" sz="1540" b="0" strike="noStrike" spc="-1">
              <a:solidFill>
                <a:srgbClr val="3E444C"/>
              </a:solidFill>
              <a:latin typeface="Arial"/>
            </a:endParaRPr>
          </a:p>
        </p:txBody>
      </p:sp>
      <p:sp>
        <p:nvSpPr>
          <p:cNvPr id="220" name="PlaceHolder 2"/>
          <p:cNvSpPr>
            <a:spLocks noGrp="1"/>
          </p:cNvSpPr>
          <p:nvPr>
            <p:ph type="body"/>
          </p:nvPr>
        </p:nvSpPr>
        <p:spPr>
          <a:xfrm>
            <a:off x="503280" y="1473120"/>
            <a:ext cx="442656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221" name="PlaceHolder 3"/>
          <p:cNvSpPr>
            <a:spLocks noGrp="1"/>
          </p:cNvSpPr>
          <p:nvPr>
            <p:ph type="body"/>
          </p:nvPr>
        </p:nvSpPr>
        <p:spPr>
          <a:xfrm>
            <a:off x="5151600" y="1473120"/>
            <a:ext cx="4426560" cy="365328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222" name="PlaceHolder 4"/>
          <p:cNvSpPr>
            <a:spLocks noGrp="1"/>
          </p:cNvSpPr>
          <p:nvPr>
            <p:ph type="body"/>
          </p:nvPr>
        </p:nvSpPr>
        <p:spPr>
          <a:xfrm>
            <a:off x="503280" y="3381480"/>
            <a:ext cx="4426560" cy="1742400"/>
          </a:xfrm>
          <a:prstGeom prst="rect">
            <a:avLst/>
          </a:prstGeom>
        </p:spPr>
        <p:txBody>
          <a:bodyPr lIns="0" tIns="0" rIns="0" bIns="0">
            <a:normAutofit/>
          </a:bodyPr>
          <a:lstStyle/>
          <a:p>
            <a:endParaRPr lang="en-US" sz="1760" b="0" strike="noStrike" spc="-1">
              <a:solidFill>
                <a:srgbClr val="3E444C"/>
              </a:solid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503280" y="250200"/>
            <a:ext cx="9071280" cy="1051560"/>
          </a:xfrm>
          <a:prstGeom prst="rect">
            <a:avLst/>
          </a:prstGeom>
        </p:spPr>
        <p:txBody>
          <a:bodyPr lIns="0" tIns="0" rIns="0" bIns="0" anchor="ctr">
            <a:noAutofit/>
          </a:bodyPr>
          <a:lstStyle/>
          <a:p>
            <a:endParaRPr lang="en-US" sz="1540" b="0" strike="noStrike" spc="-1">
              <a:solidFill>
                <a:srgbClr val="3E444C"/>
              </a:solidFill>
              <a:latin typeface="Arial"/>
            </a:endParaRPr>
          </a:p>
        </p:txBody>
      </p:sp>
      <p:sp>
        <p:nvSpPr>
          <p:cNvPr id="224" name="PlaceHolder 2"/>
          <p:cNvSpPr>
            <a:spLocks noGrp="1"/>
          </p:cNvSpPr>
          <p:nvPr>
            <p:ph type="body"/>
          </p:nvPr>
        </p:nvSpPr>
        <p:spPr>
          <a:xfrm>
            <a:off x="503280" y="1473120"/>
            <a:ext cx="4426560" cy="365328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225" name="PlaceHolder 3"/>
          <p:cNvSpPr>
            <a:spLocks noGrp="1"/>
          </p:cNvSpPr>
          <p:nvPr>
            <p:ph type="body"/>
          </p:nvPr>
        </p:nvSpPr>
        <p:spPr>
          <a:xfrm>
            <a:off x="5151600" y="1473120"/>
            <a:ext cx="442656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226" name="PlaceHolder 4"/>
          <p:cNvSpPr>
            <a:spLocks noGrp="1"/>
          </p:cNvSpPr>
          <p:nvPr>
            <p:ph type="body"/>
          </p:nvPr>
        </p:nvSpPr>
        <p:spPr>
          <a:xfrm>
            <a:off x="5151600" y="3381480"/>
            <a:ext cx="4426560" cy="1742400"/>
          </a:xfrm>
          <a:prstGeom prst="rect">
            <a:avLst/>
          </a:prstGeom>
        </p:spPr>
        <p:txBody>
          <a:bodyPr lIns="0" tIns="0" rIns="0" bIns="0">
            <a:normAutofit/>
          </a:bodyPr>
          <a:lstStyle/>
          <a:p>
            <a:endParaRPr lang="en-US" sz="1760" b="0" strike="noStrike" spc="-1">
              <a:solidFill>
                <a:srgbClr val="3E444C"/>
              </a:solid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7" name="PlaceHolder 1"/>
          <p:cNvSpPr>
            <a:spLocks noGrp="1"/>
          </p:cNvSpPr>
          <p:nvPr>
            <p:ph type="title"/>
          </p:nvPr>
        </p:nvSpPr>
        <p:spPr>
          <a:xfrm>
            <a:off x="503280" y="250200"/>
            <a:ext cx="9071280" cy="1051560"/>
          </a:xfrm>
          <a:prstGeom prst="rect">
            <a:avLst/>
          </a:prstGeom>
        </p:spPr>
        <p:txBody>
          <a:bodyPr lIns="0" tIns="0" rIns="0" bIns="0" anchor="ctr">
            <a:noAutofit/>
          </a:bodyPr>
          <a:lstStyle/>
          <a:p>
            <a:endParaRPr lang="en-US" sz="1540" b="0" strike="noStrike" spc="-1">
              <a:solidFill>
                <a:srgbClr val="3E444C"/>
              </a:solidFill>
              <a:latin typeface="Arial"/>
            </a:endParaRPr>
          </a:p>
        </p:txBody>
      </p:sp>
      <p:sp>
        <p:nvSpPr>
          <p:cNvPr id="228" name="PlaceHolder 2"/>
          <p:cNvSpPr>
            <a:spLocks noGrp="1"/>
          </p:cNvSpPr>
          <p:nvPr>
            <p:ph type="body"/>
          </p:nvPr>
        </p:nvSpPr>
        <p:spPr>
          <a:xfrm>
            <a:off x="503280" y="1473120"/>
            <a:ext cx="442656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229" name="PlaceHolder 3"/>
          <p:cNvSpPr>
            <a:spLocks noGrp="1"/>
          </p:cNvSpPr>
          <p:nvPr>
            <p:ph type="body"/>
          </p:nvPr>
        </p:nvSpPr>
        <p:spPr>
          <a:xfrm>
            <a:off x="5151600" y="1473120"/>
            <a:ext cx="442656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230" name="PlaceHolder 4"/>
          <p:cNvSpPr>
            <a:spLocks noGrp="1"/>
          </p:cNvSpPr>
          <p:nvPr>
            <p:ph type="body"/>
          </p:nvPr>
        </p:nvSpPr>
        <p:spPr>
          <a:xfrm>
            <a:off x="503280" y="3381480"/>
            <a:ext cx="9071280" cy="1742400"/>
          </a:xfrm>
          <a:prstGeom prst="rect">
            <a:avLst/>
          </a:prstGeom>
        </p:spPr>
        <p:txBody>
          <a:bodyPr lIns="0" tIns="0" rIns="0" bIns="0">
            <a:normAutofit/>
          </a:bodyPr>
          <a:lstStyle/>
          <a:p>
            <a:endParaRPr lang="en-US" sz="1760" b="0" strike="noStrike" spc="-1">
              <a:solidFill>
                <a:srgbClr val="3E444C"/>
              </a:solid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1" name="PlaceHolder 1"/>
          <p:cNvSpPr>
            <a:spLocks noGrp="1"/>
          </p:cNvSpPr>
          <p:nvPr>
            <p:ph type="title"/>
          </p:nvPr>
        </p:nvSpPr>
        <p:spPr>
          <a:xfrm>
            <a:off x="503280" y="250200"/>
            <a:ext cx="9071280" cy="1051560"/>
          </a:xfrm>
          <a:prstGeom prst="rect">
            <a:avLst/>
          </a:prstGeom>
        </p:spPr>
        <p:txBody>
          <a:bodyPr lIns="0" tIns="0" rIns="0" bIns="0" anchor="ctr">
            <a:noAutofit/>
          </a:bodyPr>
          <a:lstStyle/>
          <a:p>
            <a:endParaRPr lang="en-US" sz="1540" b="0" strike="noStrike" spc="-1">
              <a:solidFill>
                <a:srgbClr val="3E444C"/>
              </a:solidFill>
              <a:latin typeface="Arial"/>
            </a:endParaRPr>
          </a:p>
        </p:txBody>
      </p:sp>
      <p:sp>
        <p:nvSpPr>
          <p:cNvPr id="232" name="PlaceHolder 2"/>
          <p:cNvSpPr>
            <a:spLocks noGrp="1"/>
          </p:cNvSpPr>
          <p:nvPr>
            <p:ph type="body"/>
          </p:nvPr>
        </p:nvSpPr>
        <p:spPr>
          <a:xfrm>
            <a:off x="503280" y="1473120"/>
            <a:ext cx="907128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233" name="PlaceHolder 3"/>
          <p:cNvSpPr>
            <a:spLocks noGrp="1"/>
          </p:cNvSpPr>
          <p:nvPr>
            <p:ph type="body"/>
          </p:nvPr>
        </p:nvSpPr>
        <p:spPr>
          <a:xfrm>
            <a:off x="503280" y="3381480"/>
            <a:ext cx="9071280" cy="1742400"/>
          </a:xfrm>
          <a:prstGeom prst="rect">
            <a:avLst/>
          </a:prstGeom>
        </p:spPr>
        <p:txBody>
          <a:bodyPr lIns="0" tIns="0" rIns="0" bIns="0">
            <a:normAutofit/>
          </a:bodyPr>
          <a:lstStyle/>
          <a:p>
            <a:endParaRPr lang="en-US" sz="1760" b="0" strike="noStrike" spc="-1">
              <a:solidFill>
                <a:srgbClr val="3E444C"/>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503280" y="250200"/>
            <a:ext cx="9071280" cy="4875840"/>
          </a:xfrm>
          <a:prstGeom prst="rect">
            <a:avLst/>
          </a:prstGeom>
        </p:spPr>
        <p:txBody>
          <a:bodyPr lIns="0" tIns="0" rIns="0" bIns="0" anchor="ctr">
            <a:noAutofit/>
          </a:bodyPr>
          <a:lstStyle/>
          <a:p>
            <a:pPr algn="ctr"/>
            <a:endParaRPr lang="de-DE"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503280" y="250200"/>
            <a:ext cx="9071280" cy="1051560"/>
          </a:xfrm>
          <a:prstGeom prst="rect">
            <a:avLst/>
          </a:prstGeom>
        </p:spPr>
        <p:txBody>
          <a:bodyPr lIns="0" tIns="0" rIns="0" bIns="0" anchor="ctr">
            <a:noAutofit/>
          </a:bodyPr>
          <a:lstStyle/>
          <a:p>
            <a:endParaRPr lang="en-US" sz="1540" b="0" strike="noStrike" spc="-1">
              <a:solidFill>
                <a:srgbClr val="3E444C"/>
              </a:solidFill>
              <a:latin typeface="Arial"/>
            </a:endParaRPr>
          </a:p>
        </p:txBody>
      </p:sp>
      <p:sp>
        <p:nvSpPr>
          <p:cNvPr id="235" name="PlaceHolder 2"/>
          <p:cNvSpPr>
            <a:spLocks noGrp="1"/>
          </p:cNvSpPr>
          <p:nvPr>
            <p:ph type="body"/>
          </p:nvPr>
        </p:nvSpPr>
        <p:spPr>
          <a:xfrm>
            <a:off x="503280" y="1473120"/>
            <a:ext cx="442656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236" name="PlaceHolder 3"/>
          <p:cNvSpPr>
            <a:spLocks noGrp="1"/>
          </p:cNvSpPr>
          <p:nvPr>
            <p:ph type="body"/>
          </p:nvPr>
        </p:nvSpPr>
        <p:spPr>
          <a:xfrm>
            <a:off x="5151600" y="1473120"/>
            <a:ext cx="442656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237" name="PlaceHolder 4"/>
          <p:cNvSpPr>
            <a:spLocks noGrp="1"/>
          </p:cNvSpPr>
          <p:nvPr>
            <p:ph type="body"/>
          </p:nvPr>
        </p:nvSpPr>
        <p:spPr>
          <a:xfrm>
            <a:off x="503280" y="3381480"/>
            <a:ext cx="442656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238" name="PlaceHolder 5"/>
          <p:cNvSpPr>
            <a:spLocks noGrp="1"/>
          </p:cNvSpPr>
          <p:nvPr>
            <p:ph type="body"/>
          </p:nvPr>
        </p:nvSpPr>
        <p:spPr>
          <a:xfrm>
            <a:off x="5151600" y="3381480"/>
            <a:ext cx="4426560" cy="1742400"/>
          </a:xfrm>
          <a:prstGeom prst="rect">
            <a:avLst/>
          </a:prstGeom>
        </p:spPr>
        <p:txBody>
          <a:bodyPr lIns="0" tIns="0" rIns="0" bIns="0">
            <a:normAutofit/>
          </a:bodyPr>
          <a:lstStyle/>
          <a:p>
            <a:endParaRPr lang="en-US" sz="1760" b="0" strike="noStrike" spc="-1">
              <a:solidFill>
                <a:srgbClr val="3E444C"/>
              </a:solidFill>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39" name="PlaceHolder 1"/>
          <p:cNvSpPr>
            <a:spLocks noGrp="1"/>
          </p:cNvSpPr>
          <p:nvPr>
            <p:ph type="title"/>
          </p:nvPr>
        </p:nvSpPr>
        <p:spPr>
          <a:xfrm>
            <a:off x="503280" y="250200"/>
            <a:ext cx="9071280" cy="1051560"/>
          </a:xfrm>
          <a:prstGeom prst="rect">
            <a:avLst/>
          </a:prstGeom>
        </p:spPr>
        <p:txBody>
          <a:bodyPr lIns="0" tIns="0" rIns="0" bIns="0" anchor="ctr">
            <a:noAutofit/>
          </a:bodyPr>
          <a:lstStyle/>
          <a:p>
            <a:endParaRPr lang="en-US" sz="1540" b="0" strike="noStrike" spc="-1">
              <a:solidFill>
                <a:srgbClr val="3E444C"/>
              </a:solidFill>
              <a:latin typeface="Arial"/>
            </a:endParaRPr>
          </a:p>
        </p:txBody>
      </p:sp>
      <p:sp>
        <p:nvSpPr>
          <p:cNvPr id="240" name="PlaceHolder 2"/>
          <p:cNvSpPr>
            <a:spLocks noGrp="1"/>
          </p:cNvSpPr>
          <p:nvPr>
            <p:ph type="body"/>
          </p:nvPr>
        </p:nvSpPr>
        <p:spPr>
          <a:xfrm>
            <a:off x="503280" y="1473120"/>
            <a:ext cx="292068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241" name="PlaceHolder 3"/>
          <p:cNvSpPr>
            <a:spLocks noGrp="1"/>
          </p:cNvSpPr>
          <p:nvPr>
            <p:ph type="body"/>
          </p:nvPr>
        </p:nvSpPr>
        <p:spPr>
          <a:xfrm>
            <a:off x="3570480" y="1473120"/>
            <a:ext cx="292068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242" name="PlaceHolder 4"/>
          <p:cNvSpPr>
            <a:spLocks noGrp="1"/>
          </p:cNvSpPr>
          <p:nvPr>
            <p:ph type="body"/>
          </p:nvPr>
        </p:nvSpPr>
        <p:spPr>
          <a:xfrm>
            <a:off x="6637320" y="1473120"/>
            <a:ext cx="292068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243" name="PlaceHolder 5"/>
          <p:cNvSpPr>
            <a:spLocks noGrp="1"/>
          </p:cNvSpPr>
          <p:nvPr>
            <p:ph type="body"/>
          </p:nvPr>
        </p:nvSpPr>
        <p:spPr>
          <a:xfrm>
            <a:off x="503280" y="3381480"/>
            <a:ext cx="292068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244" name="PlaceHolder 6"/>
          <p:cNvSpPr>
            <a:spLocks noGrp="1"/>
          </p:cNvSpPr>
          <p:nvPr>
            <p:ph type="body"/>
          </p:nvPr>
        </p:nvSpPr>
        <p:spPr>
          <a:xfrm>
            <a:off x="3570480" y="3381480"/>
            <a:ext cx="292068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245" name="PlaceHolder 7"/>
          <p:cNvSpPr>
            <a:spLocks noGrp="1"/>
          </p:cNvSpPr>
          <p:nvPr>
            <p:ph type="body"/>
          </p:nvPr>
        </p:nvSpPr>
        <p:spPr>
          <a:xfrm>
            <a:off x="6637320" y="3381480"/>
            <a:ext cx="2920680" cy="1742400"/>
          </a:xfrm>
          <a:prstGeom prst="rect">
            <a:avLst/>
          </a:prstGeom>
        </p:spPr>
        <p:txBody>
          <a:bodyPr lIns="0" tIns="0" rIns="0" bIns="0">
            <a:normAutofit/>
          </a:bodyPr>
          <a:lstStyle/>
          <a:p>
            <a:endParaRPr lang="en-US" sz="1760" b="0" strike="noStrike" spc="-1">
              <a:solidFill>
                <a:srgbClr val="3E444C"/>
              </a:solidFill>
              <a:latin typeface="Aria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Titel 1 Institute Sublogo unten">
    <p:spTree>
      <p:nvGrpSpPr>
        <p:cNvPr id="1" name=""/>
        <p:cNvGrpSpPr/>
        <p:nvPr/>
      </p:nvGrpSpPr>
      <p:grpSpPr>
        <a:xfrm>
          <a:off x="0" y="0"/>
          <a:ext cx="0" cy="0"/>
          <a:chOff x="0" y="0"/>
          <a:chExt cx="0" cy="0"/>
        </a:xfrm>
      </p:grpSpPr>
      <p:pic>
        <p:nvPicPr>
          <p:cNvPr id="14" name="Grafik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8469" y="379844"/>
            <a:ext cx="2354870" cy="476278"/>
          </a:xfrm>
          <a:prstGeom prst="rect">
            <a:avLst/>
          </a:prstGeom>
        </p:spPr>
      </p:pic>
      <p:sp>
        <p:nvSpPr>
          <p:cNvPr id="7" name="Bildplatzhalter 6"/>
          <p:cNvSpPr>
            <a:spLocks noGrp="1" noChangeAspect="1"/>
          </p:cNvSpPr>
          <p:nvPr>
            <p:ph type="pic" sz="quarter" idx="14" hasCustomPrompt="1"/>
          </p:nvPr>
        </p:nvSpPr>
        <p:spPr>
          <a:xfrm>
            <a:off x="7996247" y="5751081"/>
            <a:ext cx="1560942" cy="404838"/>
          </a:xfrm>
        </p:spPr>
        <p:txBody>
          <a:bodyPr/>
          <a:lstStyle>
            <a:lvl1pPr marL="0" indent="0">
              <a:buFontTx/>
              <a:buNone/>
              <a:defRPr sz="1091" baseline="0"/>
            </a:lvl1pPr>
          </a:lstStyle>
          <a:p>
            <a:r>
              <a:rPr lang="de-DE" dirty="0" err="1"/>
              <a:t>Sublogo</a:t>
            </a:r>
            <a:r>
              <a:rPr lang="de-DE" dirty="0"/>
              <a:t> einfügen</a:t>
            </a:r>
          </a:p>
        </p:txBody>
      </p:sp>
      <p:sp>
        <p:nvSpPr>
          <p:cNvPr id="9" name="Bildplatzhalter 8"/>
          <p:cNvSpPr>
            <a:spLocks noGrp="1"/>
          </p:cNvSpPr>
          <p:nvPr>
            <p:ph type="pic" sz="quarter" idx="10"/>
          </p:nvPr>
        </p:nvSpPr>
        <p:spPr>
          <a:xfrm>
            <a:off x="0" y="1551880"/>
            <a:ext cx="10080625" cy="4048380"/>
          </a:xfrm>
          <a:solidFill>
            <a:schemeClr val="bg1">
              <a:lumMod val="85000"/>
            </a:schemeClr>
          </a:solidFill>
        </p:spPr>
        <p:txBody>
          <a:bodyPr lIns="72000"/>
          <a:lstStyle>
            <a:lvl1pPr marL="0" indent="0">
              <a:buNone/>
              <a:defRPr/>
            </a:lvl1pPr>
          </a:lstStyle>
          <a:p>
            <a:r>
              <a:rPr lang="de-DE"/>
              <a:t>Bild durch Klicken auf Symbol hinzufügen</a:t>
            </a:r>
            <a:endParaRPr lang="en-US" dirty="0"/>
          </a:p>
        </p:txBody>
      </p:sp>
      <p:sp>
        <p:nvSpPr>
          <p:cNvPr id="10" name="Textplatzhalter 9"/>
          <p:cNvSpPr>
            <a:spLocks noGrp="1"/>
          </p:cNvSpPr>
          <p:nvPr>
            <p:ph type="body" sz="quarter" idx="13" hasCustomPrompt="1"/>
          </p:nvPr>
        </p:nvSpPr>
        <p:spPr>
          <a:xfrm>
            <a:off x="1050012" y="714420"/>
            <a:ext cx="3926761" cy="532974"/>
          </a:xfrm>
        </p:spPr>
        <p:txBody>
          <a:bodyPr/>
          <a:lstStyle>
            <a:lvl1pPr marL="0" indent="0">
              <a:lnSpc>
                <a:spcPct val="100000"/>
              </a:lnSpc>
              <a:buFontTx/>
              <a:buNone/>
              <a:defRPr sz="1191"/>
            </a:lvl1pPr>
          </a:lstStyle>
          <a:p>
            <a:pPr lvl="0"/>
            <a:r>
              <a:rPr lang="de-DE" dirty="0"/>
              <a:t>Institutsname max. 2-zeilig, bitte hier klicken und überschreiben</a:t>
            </a:r>
          </a:p>
        </p:txBody>
      </p:sp>
      <p:sp>
        <p:nvSpPr>
          <p:cNvPr id="8" name="Titel 14"/>
          <p:cNvSpPr>
            <a:spLocks noGrp="1" noChangeAspect="1"/>
          </p:cNvSpPr>
          <p:nvPr>
            <p:ph type="ctrTitle"/>
          </p:nvPr>
        </p:nvSpPr>
        <p:spPr>
          <a:xfrm>
            <a:off x="4305401" y="2"/>
            <a:ext cx="5775225" cy="5600260"/>
          </a:xfrm>
          <a:custGeom>
            <a:avLst/>
            <a:gdLst>
              <a:gd name="connsiteX0" fmla="*/ 3208825 w 5540464"/>
              <a:gd name="connsiteY0" fmla="*/ 0 h 5372273"/>
              <a:gd name="connsiteX1" fmla="*/ 5477807 w 5540464"/>
              <a:gd name="connsiteY1" fmla="*/ 939843 h 5372273"/>
              <a:gd name="connsiteX2" fmla="*/ 5540464 w 5540464"/>
              <a:gd name="connsiteY2" fmla="*/ 1008784 h 5372273"/>
              <a:gd name="connsiteX3" fmla="*/ 5540464 w 5540464"/>
              <a:gd name="connsiteY3" fmla="*/ 5372273 h 5372273"/>
              <a:gd name="connsiteX4" fmla="*/ 843928 w 5540464"/>
              <a:gd name="connsiteY4" fmla="*/ 5372273 h 5372273"/>
              <a:gd name="connsiteX5" fmla="*/ 732740 w 5540464"/>
              <a:gd name="connsiteY5" fmla="*/ 5249936 h 5372273"/>
              <a:gd name="connsiteX6" fmla="*/ 0 w 5540464"/>
              <a:gd name="connsiteY6" fmla="*/ 3208825 h 5372273"/>
              <a:gd name="connsiteX7" fmla="*/ 3208825 w 5540464"/>
              <a:gd name="connsiteY7" fmla="*/ 0 h 5372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40464" h="5372273">
                <a:moveTo>
                  <a:pt x="3208825" y="0"/>
                </a:moveTo>
                <a:cubicBezTo>
                  <a:pt x="4094918" y="0"/>
                  <a:pt x="4897124" y="359160"/>
                  <a:pt x="5477807" y="939843"/>
                </a:cubicBezTo>
                <a:lnTo>
                  <a:pt x="5540464" y="1008784"/>
                </a:lnTo>
                <a:lnTo>
                  <a:pt x="5540464" y="5372273"/>
                </a:lnTo>
                <a:lnTo>
                  <a:pt x="843928" y="5372273"/>
                </a:lnTo>
                <a:lnTo>
                  <a:pt x="732740" y="5249936"/>
                </a:lnTo>
                <a:cubicBezTo>
                  <a:pt x="274982" y="4695262"/>
                  <a:pt x="0" y="3984156"/>
                  <a:pt x="0" y="3208825"/>
                </a:cubicBezTo>
                <a:cubicBezTo>
                  <a:pt x="0" y="1436640"/>
                  <a:pt x="1436640" y="0"/>
                  <a:pt x="3208825" y="0"/>
                </a:cubicBezTo>
                <a:close/>
              </a:path>
            </a:pathLst>
          </a:custGeom>
          <a:solidFill>
            <a:schemeClr val="accent1"/>
          </a:solidFill>
        </p:spPr>
        <p:txBody>
          <a:bodyPr wrap="square" lIns="1008000" tIns="0" rIns="0" bIns="1044000" anchor="ctr" anchorCtr="0">
            <a:noAutofit/>
          </a:bodyPr>
          <a:lstStyle>
            <a:lvl1pPr marL="0" indent="0" algn="l">
              <a:lnSpc>
                <a:spcPct val="90000"/>
              </a:lnSpc>
              <a:defRPr sz="794" b="1" baseline="0">
                <a:solidFill>
                  <a:schemeClr val="accent1"/>
                </a:solidFill>
              </a:defRPr>
            </a:lvl1pPr>
          </a:lstStyle>
          <a:p>
            <a:endParaRPr lang="de-DE" dirty="0"/>
          </a:p>
        </p:txBody>
      </p:sp>
      <p:sp>
        <p:nvSpPr>
          <p:cNvPr id="12" name="Subtitle 2"/>
          <p:cNvSpPr>
            <a:spLocks noGrp="1"/>
          </p:cNvSpPr>
          <p:nvPr>
            <p:ph type="subTitle" idx="1"/>
          </p:nvPr>
        </p:nvSpPr>
        <p:spPr>
          <a:xfrm>
            <a:off x="4976418" y="4614223"/>
            <a:ext cx="4508944" cy="472311"/>
          </a:xfrm>
        </p:spPr>
        <p:txBody>
          <a:bodyPr lIns="0" tIns="0" rIns="0" bIns="0">
            <a:noAutofit/>
          </a:bodyPr>
          <a:lstStyle>
            <a:lvl1pPr marL="0" indent="0" algn="l">
              <a:lnSpc>
                <a:spcPct val="110000"/>
              </a:lnSpc>
              <a:spcBef>
                <a:spcPts val="0"/>
              </a:spcBef>
              <a:buNone/>
              <a:defRPr sz="1587">
                <a:solidFill>
                  <a:schemeClr val="bg1"/>
                </a:solidFill>
              </a:defRPr>
            </a:lvl1pPr>
            <a:lvl2pPr marL="340212" indent="0" algn="ctr">
              <a:buNone/>
              <a:defRPr sz="1488"/>
            </a:lvl2pPr>
            <a:lvl3pPr marL="680423" indent="0" algn="ctr">
              <a:buNone/>
              <a:defRPr sz="1339"/>
            </a:lvl3pPr>
            <a:lvl4pPr marL="1020635" indent="0" algn="ctr">
              <a:buNone/>
              <a:defRPr sz="1191"/>
            </a:lvl4pPr>
            <a:lvl5pPr marL="1360847" indent="0" algn="ctr">
              <a:buNone/>
              <a:defRPr sz="1191"/>
            </a:lvl5pPr>
            <a:lvl6pPr marL="1701058" indent="0" algn="ctr">
              <a:buNone/>
              <a:defRPr sz="1191"/>
            </a:lvl6pPr>
            <a:lvl7pPr marL="2041270" indent="0" algn="ctr">
              <a:buNone/>
              <a:defRPr sz="1191"/>
            </a:lvl7pPr>
            <a:lvl8pPr marL="2381482" indent="0" algn="ctr">
              <a:buNone/>
              <a:defRPr sz="1191"/>
            </a:lvl8pPr>
            <a:lvl9pPr marL="2721693" indent="0" algn="ctr">
              <a:buNone/>
              <a:defRPr sz="1191"/>
            </a:lvl9pPr>
          </a:lstStyle>
          <a:p>
            <a:r>
              <a:rPr lang="de-DE" dirty="0"/>
              <a:t>Formatvorlage des Untertitelmasters durch Klicken bearbeiten</a:t>
            </a:r>
          </a:p>
        </p:txBody>
      </p:sp>
      <p:sp>
        <p:nvSpPr>
          <p:cNvPr id="13" name="Textplatzhalter 6"/>
          <p:cNvSpPr>
            <a:spLocks noGrp="1"/>
          </p:cNvSpPr>
          <p:nvPr>
            <p:ph type="body" sz="quarter" idx="16"/>
          </p:nvPr>
        </p:nvSpPr>
        <p:spPr>
          <a:xfrm>
            <a:off x="4976773" y="1226502"/>
            <a:ext cx="4522416" cy="3279320"/>
          </a:xfrm>
        </p:spPr>
        <p:txBody>
          <a:bodyPr anchor="b"/>
          <a:lstStyle>
            <a:lvl1pPr marL="0" indent="0">
              <a:lnSpc>
                <a:spcPct val="90000"/>
              </a:lnSpc>
              <a:spcBef>
                <a:spcPts val="0"/>
              </a:spcBef>
              <a:buFontTx/>
              <a:buNone/>
              <a:defRPr sz="2778" b="1">
                <a:solidFill>
                  <a:schemeClr val="bg1"/>
                </a:solidFill>
              </a:defRPr>
            </a:lvl1pPr>
            <a:lvl2pPr marL="174832" indent="0">
              <a:buFontTx/>
              <a:buNone/>
              <a:defRPr sz="2778" b="1">
                <a:solidFill>
                  <a:schemeClr val="bg1"/>
                </a:solidFill>
              </a:defRPr>
            </a:lvl2pPr>
            <a:lvl3pPr marL="357536" indent="0">
              <a:buFontTx/>
              <a:buNone/>
              <a:defRPr sz="2778" b="1">
                <a:solidFill>
                  <a:schemeClr val="bg1"/>
                </a:solidFill>
              </a:defRPr>
            </a:lvl3pPr>
            <a:lvl4pPr marL="532368" indent="0">
              <a:buFontTx/>
              <a:buNone/>
              <a:defRPr sz="2778" b="1">
                <a:solidFill>
                  <a:schemeClr val="bg1"/>
                </a:solidFill>
              </a:defRPr>
            </a:lvl4pPr>
            <a:lvl5pPr marL="715075" indent="0">
              <a:buFontTx/>
              <a:buNone/>
              <a:defRPr sz="2778" b="1">
                <a:solidFill>
                  <a:schemeClr val="bg1"/>
                </a:solidFill>
              </a:defRPr>
            </a:lvl5pPr>
          </a:lstStyle>
          <a:p>
            <a:pPr lvl="0"/>
            <a:r>
              <a:rPr lang="de-DE" dirty="0"/>
              <a:t>Textmasterformat bearbeiten</a:t>
            </a:r>
          </a:p>
        </p:txBody>
      </p:sp>
    </p:spTree>
    <p:extLst>
      <p:ext uri="{BB962C8B-B14F-4D97-AF65-F5344CB8AC3E}">
        <p14:creationId xmlns:p14="http://schemas.microsoft.com/office/powerpoint/2010/main" val="2963212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48" name="PlaceHolder 1"/>
          <p:cNvSpPr>
            <a:spLocks noGrp="1"/>
          </p:cNvSpPr>
          <p:nvPr>
            <p:ph type="title"/>
          </p:nvPr>
        </p:nvSpPr>
        <p:spPr>
          <a:xfrm>
            <a:off x="503280" y="250200"/>
            <a:ext cx="9071280" cy="1051560"/>
          </a:xfrm>
          <a:prstGeom prst="rect">
            <a:avLst/>
          </a:prstGeom>
        </p:spPr>
        <p:txBody>
          <a:bodyPr lIns="0" tIns="0" rIns="0" bIns="0" anchor="ctr">
            <a:noAutofit/>
          </a:bodyPr>
          <a:lstStyle/>
          <a:p>
            <a:endParaRPr lang="en-US" sz="1540" b="0" strike="noStrike" spc="-1">
              <a:solidFill>
                <a:srgbClr val="3E444C"/>
              </a:solidFill>
              <a:latin typeface="Arial"/>
            </a:endParaRPr>
          </a:p>
        </p:txBody>
      </p:sp>
      <p:sp>
        <p:nvSpPr>
          <p:cNvPr id="249" name="PlaceHolder 2"/>
          <p:cNvSpPr>
            <a:spLocks noGrp="1"/>
          </p:cNvSpPr>
          <p:nvPr>
            <p:ph type="subTitle"/>
          </p:nvPr>
        </p:nvSpPr>
        <p:spPr>
          <a:xfrm>
            <a:off x="503280" y="1473120"/>
            <a:ext cx="9071280" cy="3653280"/>
          </a:xfrm>
          <a:prstGeom prst="rect">
            <a:avLst/>
          </a:prstGeom>
        </p:spPr>
        <p:txBody>
          <a:bodyPr lIns="0" tIns="0" rIns="0" bIns="0" anchor="ctr">
            <a:noAutofit/>
          </a:bodyPr>
          <a:lstStyle/>
          <a:p>
            <a:pPr algn="ctr"/>
            <a:endParaRPr lang="de-DE" sz="3200" b="0" strike="noStrike" spc="-1">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50" name="PlaceHolder 1"/>
          <p:cNvSpPr>
            <a:spLocks noGrp="1"/>
          </p:cNvSpPr>
          <p:nvPr>
            <p:ph type="title"/>
          </p:nvPr>
        </p:nvSpPr>
        <p:spPr>
          <a:xfrm>
            <a:off x="503280" y="250200"/>
            <a:ext cx="9071280" cy="1051560"/>
          </a:xfrm>
          <a:prstGeom prst="rect">
            <a:avLst/>
          </a:prstGeom>
        </p:spPr>
        <p:txBody>
          <a:bodyPr lIns="0" tIns="0" rIns="0" bIns="0" anchor="ctr">
            <a:noAutofit/>
          </a:bodyPr>
          <a:lstStyle/>
          <a:p>
            <a:endParaRPr lang="en-US" sz="1540" b="0" strike="noStrike" spc="-1">
              <a:solidFill>
                <a:srgbClr val="3E444C"/>
              </a:solidFill>
              <a:latin typeface="Arial"/>
            </a:endParaRPr>
          </a:p>
        </p:txBody>
      </p:sp>
      <p:sp>
        <p:nvSpPr>
          <p:cNvPr id="251" name="PlaceHolder 2"/>
          <p:cNvSpPr>
            <a:spLocks noGrp="1"/>
          </p:cNvSpPr>
          <p:nvPr>
            <p:ph type="body"/>
          </p:nvPr>
        </p:nvSpPr>
        <p:spPr>
          <a:xfrm>
            <a:off x="503280" y="1473120"/>
            <a:ext cx="9071280" cy="3653280"/>
          </a:xfrm>
          <a:prstGeom prst="rect">
            <a:avLst/>
          </a:prstGeom>
        </p:spPr>
        <p:txBody>
          <a:bodyPr lIns="0" tIns="0" rIns="0" bIns="0">
            <a:normAutofit/>
          </a:bodyPr>
          <a:lstStyle/>
          <a:p>
            <a:endParaRPr lang="en-US" sz="1760" b="0" strike="noStrike" spc="-1">
              <a:solidFill>
                <a:srgbClr val="3E444C"/>
              </a:solidFill>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52" name="PlaceHolder 1"/>
          <p:cNvSpPr>
            <a:spLocks noGrp="1"/>
          </p:cNvSpPr>
          <p:nvPr>
            <p:ph type="title"/>
          </p:nvPr>
        </p:nvSpPr>
        <p:spPr>
          <a:xfrm>
            <a:off x="503280" y="250200"/>
            <a:ext cx="9071280" cy="1051560"/>
          </a:xfrm>
          <a:prstGeom prst="rect">
            <a:avLst/>
          </a:prstGeom>
        </p:spPr>
        <p:txBody>
          <a:bodyPr lIns="0" tIns="0" rIns="0" bIns="0" anchor="ctr">
            <a:noAutofit/>
          </a:bodyPr>
          <a:lstStyle/>
          <a:p>
            <a:endParaRPr lang="en-US" sz="1540" b="0" strike="noStrike" spc="-1">
              <a:solidFill>
                <a:srgbClr val="3E444C"/>
              </a:solidFill>
              <a:latin typeface="Arial"/>
            </a:endParaRPr>
          </a:p>
        </p:txBody>
      </p:sp>
      <p:sp>
        <p:nvSpPr>
          <p:cNvPr id="253" name="PlaceHolder 2"/>
          <p:cNvSpPr>
            <a:spLocks noGrp="1"/>
          </p:cNvSpPr>
          <p:nvPr>
            <p:ph type="body"/>
          </p:nvPr>
        </p:nvSpPr>
        <p:spPr>
          <a:xfrm>
            <a:off x="503280" y="1473120"/>
            <a:ext cx="4426560" cy="365328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254" name="PlaceHolder 3"/>
          <p:cNvSpPr>
            <a:spLocks noGrp="1"/>
          </p:cNvSpPr>
          <p:nvPr>
            <p:ph type="body"/>
          </p:nvPr>
        </p:nvSpPr>
        <p:spPr>
          <a:xfrm>
            <a:off x="5151600" y="1473120"/>
            <a:ext cx="4426560" cy="3653280"/>
          </a:xfrm>
          <a:prstGeom prst="rect">
            <a:avLst/>
          </a:prstGeom>
        </p:spPr>
        <p:txBody>
          <a:bodyPr lIns="0" tIns="0" rIns="0" bIns="0">
            <a:normAutofit/>
          </a:bodyPr>
          <a:lstStyle/>
          <a:p>
            <a:endParaRPr lang="en-US" sz="1760" b="0" strike="noStrike" spc="-1">
              <a:solidFill>
                <a:srgbClr val="3E444C"/>
              </a:solidFill>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55" name="PlaceHolder 1"/>
          <p:cNvSpPr>
            <a:spLocks noGrp="1"/>
          </p:cNvSpPr>
          <p:nvPr>
            <p:ph type="title"/>
          </p:nvPr>
        </p:nvSpPr>
        <p:spPr>
          <a:xfrm>
            <a:off x="503280" y="250200"/>
            <a:ext cx="9071280" cy="1051560"/>
          </a:xfrm>
          <a:prstGeom prst="rect">
            <a:avLst/>
          </a:prstGeom>
        </p:spPr>
        <p:txBody>
          <a:bodyPr lIns="0" tIns="0" rIns="0" bIns="0" anchor="ctr">
            <a:noAutofit/>
          </a:bodyPr>
          <a:lstStyle/>
          <a:p>
            <a:endParaRPr lang="en-US" sz="1540" b="0" strike="noStrike" spc="-1">
              <a:solidFill>
                <a:srgbClr val="3E444C"/>
              </a:solidFill>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56" name="PlaceHolder 1"/>
          <p:cNvSpPr>
            <a:spLocks noGrp="1"/>
          </p:cNvSpPr>
          <p:nvPr>
            <p:ph type="subTitle"/>
          </p:nvPr>
        </p:nvSpPr>
        <p:spPr>
          <a:xfrm>
            <a:off x="503280" y="250200"/>
            <a:ext cx="9071280" cy="4875840"/>
          </a:xfrm>
          <a:prstGeom prst="rect">
            <a:avLst/>
          </a:prstGeom>
        </p:spPr>
        <p:txBody>
          <a:bodyPr lIns="0" tIns="0" rIns="0" bIns="0" anchor="ctr">
            <a:noAutofit/>
          </a:bodyPr>
          <a:lstStyle/>
          <a:p>
            <a:pPr algn="ctr"/>
            <a:endParaRPr lang="de-DE" sz="3200" b="0" strike="noStrike" spc="-1">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57" name="PlaceHolder 1"/>
          <p:cNvSpPr>
            <a:spLocks noGrp="1"/>
          </p:cNvSpPr>
          <p:nvPr>
            <p:ph type="title"/>
          </p:nvPr>
        </p:nvSpPr>
        <p:spPr>
          <a:xfrm>
            <a:off x="503280" y="250200"/>
            <a:ext cx="9071280" cy="1051560"/>
          </a:xfrm>
          <a:prstGeom prst="rect">
            <a:avLst/>
          </a:prstGeom>
        </p:spPr>
        <p:txBody>
          <a:bodyPr lIns="0" tIns="0" rIns="0" bIns="0" anchor="ctr">
            <a:noAutofit/>
          </a:bodyPr>
          <a:lstStyle/>
          <a:p>
            <a:endParaRPr lang="en-US" sz="1540" b="0" strike="noStrike" spc="-1">
              <a:solidFill>
                <a:srgbClr val="3E444C"/>
              </a:solidFill>
              <a:latin typeface="Arial"/>
            </a:endParaRPr>
          </a:p>
        </p:txBody>
      </p:sp>
      <p:sp>
        <p:nvSpPr>
          <p:cNvPr id="258" name="PlaceHolder 2"/>
          <p:cNvSpPr>
            <a:spLocks noGrp="1"/>
          </p:cNvSpPr>
          <p:nvPr>
            <p:ph type="body"/>
          </p:nvPr>
        </p:nvSpPr>
        <p:spPr>
          <a:xfrm>
            <a:off x="503280" y="1473120"/>
            <a:ext cx="442656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259" name="PlaceHolder 3"/>
          <p:cNvSpPr>
            <a:spLocks noGrp="1"/>
          </p:cNvSpPr>
          <p:nvPr>
            <p:ph type="body"/>
          </p:nvPr>
        </p:nvSpPr>
        <p:spPr>
          <a:xfrm>
            <a:off x="5151600" y="1473120"/>
            <a:ext cx="4426560" cy="365328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260" name="PlaceHolder 4"/>
          <p:cNvSpPr>
            <a:spLocks noGrp="1"/>
          </p:cNvSpPr>
          <p:nvPr>
            <p:ph type="body"/>
          </p:nvPr>
        </p:nvSpPr>
        <p:spPr>
          <a:xfrm>
            <a:off x="503280" y="3381480"/>
            <a:ext cx="4426560" cy="1742400"/>
          </a:xfrm>
          <a:prstGeom prst="rect">
            <a:avLst/>
          </a:prstGeom>
        </p:spPr>
        <p:txBody>
          <a:bodyPr lIns="0" tIns="0" rIns="0" bIns="0">
            <a:normAutofit/>
          </a:bodyPr>
          <a:lstStyle/>
          <a:p>
            <a:endParaRPr lang="en-US" sz="1760" b="0" strike="noStrike" spc="-1">
              <a:solidFill>
                <a:srgbClr val="3E444C"/>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3280" y="250200"/>
            <a:ext cx="9071280" cy="1051560"/>
          </a:xfrm>
          <a:prstGeom prst="rect">
            <a:avLst/>
          </a:prstGeom>
        </p:spPr>
        <p:txBody>
          <a:bodyPr lIns="0" tIns="0" rIns="0" bIns="0" anchor="ctr">
            <a:noAutofit/>
          </a:bodyPr>
          <a:lstStyle/>
          <a:p>
            <a:endParaRPr lang="en-US" sz="1540" b="0" strike="noStrike" spc="-1">
              <a:solidFill>
                <a:srgbClr val="3E444C"/>
              </a:solidFill>
              <a:latin typeface="Arial"/>
            </a:endParaRPr>
          </a:p>
        </p:txBody>
      </p:sp>
      <p:sp>
        <p:nvSpPr>
          <p:cNvPr id="16" name="PlaceHolder 2"/>
          <p:cNvSpPr>
            <a:spLocks noGrp="1"/>
          </p:cNvSpPr>
          <p:nvPr>
            <p:ph type="body"/>
          </p:nvPr>
        </p:nvSpPr>
        <p:spPr>
          <a:xfrm>
            <a:off x="503280" y="1473120"/>
            <a:ext cx="442656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17" name="PlaceHolder 3"/>
          <p:cNvSpPr>
            <a:spLocks noGrp="1"/>
          </p:cNvSpPr>
          <p:nvPr>
            <p:ph type="body"/>
          </p:nvPr>
        </p:nvSpPr>
        <p:spPr>
          <a:xfrm>
            <a:off x="5151600" y="1473120"/>
            <a:ext cx="4426560" cy="365328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18" name="PlaceHolder 4"/>
          <p:cNvSpPr>
            <a:spLocks noGrp="1"/>
          </p:cNvSpPr>
          <p:nvPr>
            <p:ph type="body"/>
          </p:nvPr>
        </p:nvSpPr>
        <p:spPr>
          <a:xfrm>
            <a:off x="503280" y="3381480"/>
            <a:ext cx="4426560" cy="1742400"/>
          </a:xfrm>
          <a:prstGeom prst="rect">
            <a:avLst/>
          </a:prstGeom>
        </p:spPr>
        <p:txBody>
          <a:bodyPr lIns="0" tIns="0" rIns="0" bIns="0">
            <a:normAutofit/>
          </a:bodyPr>
          <a:lstStyle/>
          <a:p>
            <a:endParaRPr lang="en-US" sz="1760" b="0" strike="noStrike" spc="-1">
              <a:solidFill>
                <a:srgbClr val="3E444C"/>
              </a:solidFill>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61" name="PlaceHolder 1"/>
          <p:cNvSpPr>
            <a:spLocks noGrp="1"/>
          </p:cNvSpPr>
          <p:nvPr>
            <p:ph type="title"/>
          </p:nvPr>
        </p:nvSpPr>
        <p:spPr>
          <a:xfrm>
            <a:off x="503280" y="250200"/>
            <a:ext cx="9071280" cy="1051560"/>
          </a:xfrm>
          <a:prstGeom prst="rect">
            <a:avLst/>
          </a:prstGeom>
        </p:spPr>
        <p:txBody>
          <a:bodyPr lIns="0" tIns="0" rIns="0" bIns="0" anchor="ctr">
            <a:noAutofit/>
          </a:bodyPr>
          <a:lstStyle/>
          <a:p>
            <a:endParaRPr lang="en-US" sz="1540" b="0" strike="noStrike" spc="-1">
              <a:solidFill>
                <a:srgbClr val="3E444C"/>
              </a:solidFill>
              <a:latin typeface="Arial"/>
            </a:endParaRPr>
          </a:p>
        </p:txBody>
      </p:sp>
      <p:sp>
        <p:nvSpPr>
          <p:cNvPr id="262" name="PlaceHolder 2"/>
          <p:cNvSpPr>
            <a:spLocks noGrp="1"/>
          </p:cNvSpPr>
          <p:nvPr>
            <p:ph type="body"/>
          </p:nvPr>
        </p:nvSpPr>
        <p:spPr>
          <a:xfrm>
            <a:off x="503280" y="1473120"/>
            <a:ext cx="4426560" cy="365328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263" name="PlaceHolder 3"/>
          <p:cNvSpPr>
            <a:spLocks noGrp="1"/>
          </p:cNvSpPr>
          <p:nvPr>
            <p:ph type="body"/>
          </p:nvPr>
        </p:nvSpPr>
        <p:spPr>
          <a:xfrm>
            <a:off x="5151600" y="1473120"/>
            <a:ext cx="442656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264" name="PlaceHolder 4"/>
          <p:cNvSpPr>
            <a:spLocks noGrp="1"/>
          </p:cNvSpPr>
          <p:nvPr>
            <p:ph type="body"/>
          </p:nvPr>
        </p:nvSpPr>
        <p:spPr>
          <a:xfrm>
            <a:off x="5151600" y="3381480"/>
            <a:ext cx="4426560" cy="1742400"/>
          </a:xfrm>
          <a:prstGeom prst="rect">
            <a:avLst/>
          </a:prstGeom>
        </p:spPr>
        <p:txBody>
          <a:bodyPr lIns="0" tIns="0" rIns="0" bIns="0">
            <a:normAutofit/>
          </a:bodyPr>
          <a:lstStyle/>
          <a:p>
            <a:endParaRPr lang="en-US" sz="1760" b="0" strike="noStrike" spc="-1">
              <a:solidFill>
                <a:srgbClr val="3E444C"/>
              </a:solidFill>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65" name="PlaceHolder 1"/>
          <p:cNvSpPr>
            <a:spLocks noGrp="1"/>
          </p:cNvSpPr>
          <p:nvPr>
            <p:ph type="title"/>
          </p:nvPr>
        </p:nvSpPr>
        <p:spPr>
          <a:xfrm>
            <a:off x="503280" y="250200"/>
            <a:ext cx="9071280" cy="1051560"/>
          </a:xfrm>
          <a:prstGeom prst="rect">
            <a:avLst/>
          </a:prstGeom>
        </p:spPr>
        <p:txBody>
          <a:bodyPr lIns="0" tIns="0" rIns="0" bIns="0" anchor="ctr">
            <a:noAutofit/>
          </a:bodyPr>
          <a:lstStyle/>
          <a:p>
            <a:endParaRPr lang="en-US" sz="1540" b="0" strike="noStrike" spc="-1">
              <a:solidFill>
                <a:srgbClr val="3E444C"/>
              </a:solidFill>
              <a:latin typeface="Arial"/>
            </a:endParaRPr>
          </a:p>
        </p:txBody>
      </p:sp>
      <p:sp>
        <p:nvSpPr>
          <p:cNvPr id="266" name="PlaceHolder 2"/>
          <p:cNvSpPr>
            <a:spLocks noGrp="1"/>
          </p:cNvSpPr>
          <p:nvPr>
            <p:ph type="body"/>
          </p:nvPr>
        </p:nvSpPr>
        <p:spPr>
          <a:xfrm>
            <a:off x="503280" y="1473120"/>
            <a:ext cx="442656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267" name="PlaceHolder 3"/>
          <p:cNvSpPr>
            <a:spLocks noGrp="1"/>
          </p:cNvSpPr>
          <p:nvPr>
            <p:ph type="body"/>
          </p:nvPr>
        </p:nvSpPr>
        <p:spPr>
          <a:xfrm>
            <a:off x="5151600" y="1473120"/>
            <a:ext cx="442656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268" name="PlaceHolder 4"/>
          <p:cNvSpPr>
            <a:spLocks noGrp="1"/>
          </p:cNvSpPr>
          <p:nvPr>
            <p:ph type="body"/>
          </p:nvPr>
        </p:nvSpPr>
        <p:spPr>
          <a:xfrm>
            <a:off x="503280" y="3381480"/>
            <a:ext cx="9071280" cy="1742400"/>
          </a:xfrm>
          <a:prstGeom prst="rect">
            <a:avLst/>
          </a:prstGeom>
        </p:spPr>
        <p:txBody>
          <a:bodyPr lIns="0" tIns="0" rIns="0" bIns="0">
            <a:normAutofit/>
          </a:bodyPr>
          <a:lstStyle/>
          <a:p>
            <a:endParaRPr lang="en-US" sz="1760" b="0" strike="noStrike" spc="-1">
              <a:solidFill>
                <a:srgbClr val="3E444C"/>
              </a:solidFill>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9" name="PlaceHolder 1"/>
          <p:cNvSpPr>
            <a:spLocks noGrp="1"/>
          </p:cNvSpPr>
          <p:nvPr>
            <p:ph type="title"/>
          </p:nvPr>
        </p:nvSpPr>
        <p:spPr>
          <a:xfrm>
            <a:off x="503280" y="250200"/>
            <a:ext cx="9071280" cy="1051560"/>
          </a:xfrm>
          <a:prstGeom prst="rect">
            <a:avLst/>
          </a:prstGeom>
        </p:spPr>
        <p:txBody>
          <a:bodyPr lIns="0" tIns="0" rIns="0" bIns="0" anchor="ctr">
            <a:noAutofit/>
          </a:bodyPr>
          <a:lstStyle/>
          <a:p>
            <a:endParaRPr lang="en-US" sz="1540" b="0" strike="noStrike" spc="-1">
              <a:solidFill>
                <a:srgbClr val="3E444C"/>
              </a:solidFill>
              <a:latin typeface="Arial"/>
            </a:endParaRPr>
          </a:p>
        </p:txBody>
      </p:sp>
      <p:sp>
        <p:nvSpPr>
          <p:cNvPr id="270" name="PlaceHolder 2"/>
          <p:cNvSpPr>
            <a:spLocks noGrp="1"/>
          </p:cNvSpPr>
          <p:nvPr>
            <p:ph type="body"/>
          </p:nvPr>
        </p:nvSpPr>
        <p:spPr>
          <a:xfrm>
            <a:off x="503280" y="1473120"/>
            <a:ext cx="907128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271" name="PlaceHolder 3"/>
          <p:cNvSpPr>
            <a:spLocks noGrp="1"/>
          </p:cNvSpPr>
          <p:nvPr>
            <p:ph type="body"/>
          </p:nvPr>
        </p:nvSpPr>
        <p:spPr>
          <a:xfrm>
            <a:off x="503280" y="3381480"/>
            <a:ext cx="9071280" cy="1742400"/>
          </a:xfrm>
          <a:prstGeom prst="rect">
            <a:avLst/>
          </a:prstGeom>
        </p:spPr>
        <p:txBody>
          <a:bodyPr lIns="0" tIns="0" rIns="0" bIns="0">
            <a:normAutofit/>
          </a:bodyPr>
          <a:lstStyle/>
          <a:p>
            <a:endParaRPr lang="en-US" sz="1760" b="0" strike="noStrike" spc="-1">
              <a:solidFill>
                <a:srgbClr val="3E444C"/>
              </a:solidFill>
              <a:latin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2" name="PlaceHolder 1"/>
          <p:cNvSpPr>
            <a:spLocks noGrp="1"/>
          </p:cNvSpPr>
          <p:nvPr>
            <p:ph type="title"/>
          </p:nvPr>
        </p:nvSpPr>
        <p:spPr>
          <a:xfrm>
            <a:off x="503280" y="250200"/>
            <a:ext cx="9071280" cy="1051560"/>
          </a:xfrm>
          <a:prstGeom prst="rect">
            <a:avLst/>
          </a:prstGeom>
        </p:spPr>
        <p:txBody>
          <a:bodyPr lIns="0" tIns="0" rIns="0" bIns="0" anchor="ctr">
            <a:noAutofit/>
          </a:bodyPr>
          <a:lstStyle/>
          <a:p>
            <a:endParaRPr lang="en-US" sz="1540" b="0" strike="noStrike" spc="-1">
              <a:solidFill>
                <a:srgbClr val="3E444C"/>
              </a:solidFill>
              <a:latin typeface="Arial"/>
            </a:endParaRPr>
          </a:p>
        </p:txBody>
      </p:sp>
      <p:sp>
        <p:nvSpPr>
          <p:cNvPr id="273" name="PlaceHolder 2"/>
          <p:cNvSpPr>
            <a:spLocks noGrp="1"/>
          </p:cNvSpPr>
          <p:nvPr>
            <p:ph type="body"/>
          </p:nvPr>
        </p:nvSpPr>
        <p:spPr>
          <a:xfrm>
            <a:off x="503280" y="1473120"/>
            <a:ext cx="442656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274" name="PlaceHolder 3"/>
          <p:cNvSpPr>
            <a:spLocks noGrp="1"/>
          </p:cNvSpPr>
          <p:nvPr>
            <p:ph type="body"/>
          </p:nvPr>
        </p:nvSpPr>
        <p:spPr>
          <a:xfrm>
            <a:off x="5151600" y="1473120"/>
            <a:ext cx="442656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275" name="PlaceHolder 4"/>
          <p:cNvSpPr>
            <a:spLocks noGrp="1"/>
          </p:cNvSpPr>
          <p:nvPr>
            <p:ph type="body"/>
          </p:nvPr>
        </p:nvSpPr>
        <p:spPr>
          <a:xfrm>
            <a:off x="503280" y="3381480"/>
            <a:ext cx="442656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276" name="PlaceHolder 5"/>
          <p:cNvSpPr>
            <a:spLocks noGrp="1"/>
          </p:cNvSpPr>
          <p:nvPr>
            <p:ph type="body"/>
          </p:nvPr>
        </p:nvSpPr>
        <p:spPr>
          <a:xfrm>
            <a:off x="5151600" y="3381480"/>
            <a:ext cx="4426560" cy="1742400"/>
          </a:xfrm>
          <a:prstGeom prst="rect">
            <a:avLst/>
          </a:prstGeom>
        </p:spPr>
        <p:txBody>
          <a:bodyPr lIns="0" tIns="0" rIns="0" bIns="0">
            <a:normAutofit/>
          </a:bodyPr>
          <a:lstStyle/>
          <a:p>
            <a:endParaRPr lang="en-US" sz="1760" b="0" strike="noStrike" spc="-1">
              <a:solidFill>
                <a:srgbClr val="3E444C"/>
              </a:solidFill>
              <a:latin typeface="Aria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77" name="PlaceHolder 1"/>
          <p:cNvSpPr>
            <a:spLocks noGrp="1"/>
          </p:cNvSpPr>
          <p:nvPr>
            <p:ph type="title"/>
          </p:nvPr>
        </p:nvSpPr>
        <p:spPr>
          <a:xfrm>
            <a:off x="503280" y="250200"/>
            <a:ext cx="9071280" cy="1051560"/>
          </a:xfrm>
          <a:prstGeom prst="rect">
            <a:avLst/>
          </a:prstGeom>
        </p:spPr>
        <p:txBody>
          <a:bodyPr lIns="0" tIns="0" rIns="0" bIns="0" anchor="ctr">
            <a:noAutofit/>
          </a:bodyPr>
          <a:lstStyle/>
          <a:p>
            <a:endParaRPr lang="en-US" sz="1540" b="0" strike="noStrike" spc="-1">
              <a:solidFill>
                <a:srgbClr val="3E444C"/>
              </a:solidFill>
              <a:latin typeface="Arial"/>
            </a:endParaRPr>
          </a:p>
        </p:txBody>
      </p:sp>
      <p:sp>
        <p:nvSpPr>
          <p:cNvPr id="278" name="PlaceHolder 2"/>
          <p:cNvSpPr>
            <a:spLocks noGrp="1"/>
          </p:cNvSpPr>
          <p:nvPr>
            <p:ph type="body"/>
          </p:nvPr>
        </p:nvSpPr>
        <p:spPr>
          <a:xfrm>
            <a:off x="503280" y="1473120"/>
            <a:ext cx="292068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279" name="PlaceHolder 3"/>
          <p:cNvSpPr>
            <a:spLocks noGrp="1"/>
          </p:cNvSpPr>
          <p:nvPr>
            <p:ph type="body"/>
          </p:nvPr>
        </p:nvSpPr>
        <p:spPr>
          <a:xfrm>
            <a:off x="3570480" y="1473120"/>
            <a:ext cx="292068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280" name="PlaceHolder 4"/>
          <p:cNvSpPr>
            <a:spLocks noGrp="1"/>
          </p:cNvSpPr>
          <p:nvPr>
            <p:ph type="body"/>
          </p:nvPr>
        </p:nvSpPr>
        <p:spPr>
          <a:xfrm>
            <a:off x="6637320" y="1473120"/>
            <a:ext cx="292068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281" name="PlaceHolder 5"/>
          <p:cNvSpPr>
            <a:spLocks noGrp="1"/>
          </p:cNvSpPr>
          <p:nvPr>
            <p:ph type="body"/>
          </p:nvPr>
        </p:nvSpPr>
        <p:spPr>
          <a:xfrm>
            <a:off x="503280" y="3381480"/>
            <a:ext cx="292068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282" name="PlaceHolder 6"/>
          <p:cNvSpPr>
            <a:spLocks noGrp="1"/>
          </p:cNvSpPr>
          <p:nvPr>
            <p:ph type="body"/>
          </p:nvPr>
        </p:nvSpPr>
        <p:spPr>
          <a:xfrm>
            <a:off x="3570480" y="3381480"/>
            <a:ext cx="292068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283" name="PlaceHolder 7"/>
          <p:cNvSpPr>
            <a:spLocks noGrp="1"/>
          </p:cNvSpPr>
          <p:nvPr>
            <p:ph type="body"/>
          </p:nvPr>
        </p:nvSpPr>
        <p:spPr>
          <a:xfrm>
            <a:off x="6637320" y="3381480"/>
            <a:ext cx="2920680" cy="1742400"/>
          </a:xfrm>
          <a:prstGeom prst="rect">
            <a:avLst/>
          </a:prstGeom>
        </p:spPr>
        <p:txBody>
          <a:bodyPr lIns="0" tIns="0" rIns="0" bIns="0">
            <a:normAutofit/>
          </a:bodyPr>
          <a:lstStyle/>
          <a:p>
            <a:endParaRPr lang="en-US" sz="1760" b="0" strike="noStrike" spc="-1">
              <a:solidFill>
                <a:srgbClr val="3E444C"/>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3280" y="250200"/>
            <a:ext cx="9071280" cy="1051560"/>
          </a:xfrm>
          <a:prstGeom prst="rect">
            <a:avLst/>
          </a:prstGeom>
        </p:spPr>
        <p:txBody>
          <a:bodyPr lIns="0" tIns="0" rIns="0" bIns="0" anchor="ctr">
            <a:noAutofit/>
          </a:bodyPr>
          <a:lstStyle/>
          <a:p>
            <a:endParaRPr lang="en-US" sz="1540" b="0" strike="noStrike" spc="-1">
              <a:solidFill>
                <a:srgbClr val="3E444C"/>
              </a:solidFill>
              <a:latin typeface="Arial"/>
            </a:endParaRPr>
          </a:p>
        </p:txBody>
      </p:sp>
      <p:sp>
        <p:nvSpPr>
          <p:cNvPr id="20" name="PlaceHolder 2"/>
          <p:cNvSpPr>
            <a:spLocks noGrp="1"/>
          </p:cNvSpPr>
          <p:nvPr>
            <p:ph type="body"/>
          </p:nvPr>
        </p:nvSpPr>
        <p:spPr>
          <a:xfrm>
            <a:off x="503280" y="1473120"/>
            <a:ext cx="4426560" cy="365328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21" name="PlaceHolder 3"/>
          <p:cNvSpPr>
            <a:spLocks noGrp="1"/>
          </p:cNvSpPr>
          <p:nvPr>
            <p:ph type="body"/>
          </p:nvPr>
        </p:nvSpPr>
        <p:spPr>
          <a:xfrm>
            <a:off x="5151600" y="1473120"/>
            <a:ext cx="442656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22" name="PlaceHolder 4"/>
          <p:cNvSpPr>
            <a:spLocks noGrp="1"/>
          </p:cNvSpPr>
          <p:nvPr>
            <p:ph type="body"/>
          </p:nvPr>
        </p:nvSpPr>
        <p:spPr>
          <a:xfrm>
            <a:off x="5151600" y="3381480"/>
            <a:ext cx="4426560" cy="1742400"/>
          </a:xfrm>
          <a:prstGeom prst="rect">
            <a:avLst/>
          </a:prstGeom>
        </p:spPr>
        <p:txBody>
          <a:bodyPr lIns="0" tIns="0" rIns="0" bIns="0">
            <a:normAutofit/>
          </a:bodyPr>
          <a:lstStyle/>
          <a:p>
            <a:endParaRPr lang="en-US" sz="1760" b="0" strike="noStrike" spc="-1">
              <a:solidFill>
                <a:srgbClr val="3E444C"/>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3280" y="250200"/>
            <a:ext cx="9071280" cy="1051560"/>
          </a:xfrm>
          <a:prstGeom prst="rect">
            <a:avLst/>
          </a:prstGeom>
        </p:spPr>
        <p:txBody>
          <a:bodyPr lIns="0" tIns="0" rIns="0" bIns="0" anchor="ctr">
            <a:noAutofit/>
          </a:bodyPr>
          <a:lstStyle/>
          <a:p>
            <a:endParaRPr lang="en-US" sz="1540" b="0" strike="noStrike" spc="-1">
              <a:solidFill>
                <a:srgbClr val="3E444C"/>
              </a:solidFill>
              <a:latin typeface="Arial"/>
            </a:endParaRPr>
          </a:p>
        </p:txBody>
      </p:sp>
      <p:sp>
        <p:nvSpPr>
          <p:cNvPr id="24" name="PlaceHolder 2"/>
          <p:cNvSpPr>
            <a:spLocks noGrp="1"/>
          </p:cNvSpPr>
          <p:nvPr>
            <p:ph type="body"/>
          </p:nvPr>
        </p:nvSpPr>
        <p:spPr>
          <a:xfrm>
            <a:off x="503280" y="1473120"/>
            <a:ext cx="442656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25" name="PlaceHolder 3"/>
          <p:cNvSpPr>
            <a:spLocks noGrp="1"/>
          </p:cNvSpPr>
          <p:nvPr>
            <p:ph type="body"/>
          </p:nvPr>
        </p:nvSpPr>
        <p:spPr>
          <a:xfrm>
            <a:off x="5151600" y="1473120"/>
            <a:ext cx="4426560" cy="1742400"/>
          </a:xfrm>
          <a:prstGeom prst="rect">
            <a:avLst/>
          </a:prstGeom>
        </p:spPr>
        <p:txBody>
          <a:bodyPr lIns="0" tIns="0" rIns="0" bIns="0">
            <a:normAutofit/>
          </a:bodyPr>
          <a:lstStyle/>
          <a:p>
            <a:endParaRPr lang="en-US" sz="1760" b="0" strike="noStrike" spc="-1">
              <a:solidFill>
                <a:srgbClr val="3E444C"/>
              </a:solidFill>
              <a:latin typeface="Arial"/>
            </a:endParaRPr>
          </a:p>
        </p:txBody>
      </p:sp>
      <p:sp>
        <p:nvSpPr>
          <p:cNvPr id="26" name="PlaceHolder 4"/>
          <p:cNvSpPr>
            <a:spLocks noGrp="1"/>
          </p:cNvSpPr>
          <p:nvPr>
            <p:ph type="body"/>
          </p:nvPr>
        </p:nvSpPr>
        <p:spPr>
          <a:xfrm>
            <a:off x="503280" y="3381480"/>
            <a:ext cx="9071280" cy="1742400"/>
          </a:xfrm>
          <a:prstGeom prst="rect">
            <a:avLst/>
          </a:prstGeom>
        </p:spPr>
        <p:txBody>
          <a:bodyPr lIns="0" tIns="0" rIns="0" bIns="0">
            <a:normAutofit/>
          </a:bodyPr>
          <a:lstStyle/>
          <a:p>
            <a:endParaRPr lang="en-US" sz="1760" b="0" strike="noStrike" spc="-1">
              <a:solidFill>
                <a:srgbClr val="3E444C"/>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3.pn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theme" Target="../theme/theme6.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5"/>
          <a:stretch/>
        </a:blipFill>
        <a:effectLst/>
      </p:bgPr>
    </p:bg>
    <p:spTree>
      <p:nvGrpSpPr>
        <p:cNvPr id="1" name=""/>
        <p:cNvGrpSpPr/>
        <p:nvPr/>
      </p:nvGrpSpPr>
      <p:grpSpPr>
        <a:xfrm>
          <a:off x="0" y="0"/>
          <a:ext cx="0" cy="0"/>
          <a:chOff x="0" y="0"/>
          <a:chExt cx="0" cy="0"/>
        </a:xfrm>
      </p:grpSpPr>
      <p:pic>
        <p:nvPicPr>
          <p:cNvPr id="6" name="Grafik 11"/>
          <p:cNvPicPr/>
          <p:nvPr/>
        </p:nvPicPr>
        <p:blipFill>
          <a:blip r:embed="rId16"/>
          <a:stretch/>
        </p:blipFill>
        <p:spPr>
          <a:xfrm>
            <a:off x="518040" y="378720"/>
            <a:ext cx="2720520" cy="475920"/>
          </a:xfrm>
          <a:prstGeom prst="rect">
            <a:avLst/>
          </a:prstGeom>
          <a:ln w="0">
            <a:noFill/>
          </a:ln>
        </p:spPr>
      </p:pic>
      <p:sp>
        <p:nvSpPr>
          <p:cNvPr id="7" name="PlaceHolder 1"/>
          <p:cNvSpPr>
            <a:spLocks noGrp="1"/>
          </p:cNvSpPr>
          <p:nvPr>
            <p:ph type="body"/>
          </p:nvPr>
        </p:nvSpPr>
        <p:spPr>
          <a:xfrm>
            <a:off x="1238040" y="713520"/>
            <a:ext cx="3925800" cy="532440"/>
          </a:xfrm>
          <a:prstGeom prst="rect">
            <a:avLst/>
          </a:prstGeom>
        </p:spPr>
        <p:txBody>
          <a:bodyPr lIns="0" tIns="0" rIns="0" bIns="0">
            <a:noAutofit/>
          </a:bodyPr>
          <a:lstStyle/>
          <a:p>
            <a:pPr>
              <a:lnSpc>
                <a:spcPct val="100000"/>
              </a:lnSpc>
              <a:spcBef>
                <a:spcPts val="624"/>
              </a:spcBef>
              <a:tabLst>
                <a:tab pos="0" algn="l"/>
              </a:tabLst>
            </a:pPr>
            <a:r>
              <a:rPr lang="de-DE" sz="1200" b="0" strike="noStrike" spc="-1">
                <a:solidFill>
                  <a:srgbClr val="3E444C"/>
                </a:solidFill>
                <a:latin typeface="Arial"/>
              </a:rPr>
              <a:t>Institutsname max. 2-zeilig, bitte hier klicken und überschreiben</a:t>
            </a:r>
            <a:endParaRPr lang="en-US" sz="1200" b="0" strike="noStrike" spc="-1">
              <a:solidFill>
                <a:srgbClr val="3E444C"/>
              </a:solidFill>
              <a:latin typeface="Arial"/>
            </a:endParaRPr>
          </a:p>
        </p:txBody>
      </p:sp>
      <p:sp>
        <p:nvSpPr>
          <p:cNvPr id="2" name="PlaceHolder 2"/>
          <p:cNvSpPr>
            <a:spLocks noGrp="1"/>
          </p:cNvSpPr>
          <p:nvPr>
            <p:ph type="body"/>
          </p:nvPr>
        </p:nvSpPr>
        <p:spPr>
          <a:xfrm>
            <a:off x="0" y="1521360"/>
            <a:ext cx="10079640" cy="4779360"/>
          </a:xfrm>
          <a:prstGeom prst="rect">
            <a:avLst/>
          </a:prstGeom>
        </p:spPr>
        <p:txBody>
          <a:bodyPr lIns="72000" tIns="45000" rIns="90000" bIns="45000">
            <a:noAutofit/>
          </a:bodyPr>
          <a:lstStyle/>
          <a:p>
            <a:pPr>
              <a:lnSpc>
                <a:spcPct val="100000"/>
              </a:lnSpc>
              <a:tabLst>
                <a:tab pos="0" algn="l"/>
              </a:tabLst>
            </a:pPr>
            <a:r>
              <a:rPr lang="de-DE" sz="1200" b="0" strike="noStrike" spc="-1">
                <a:solidFill>
                  <a:srgbClr val="3E444C"/>
                </a:solidFill>
                <a:latin typeface="Arial"/>
              </a:rPr>
              <a:t>Bild durch Klicken auf Symbol hinzufügen</a:t>
            </a:r>
            <a:endParaRPr lang="en-US" sz="1200" b="0" strike="noStrike" spc="-1">
              <a:solidFill>
                <a:srgbClr val="3E444C"/>
              </a:solidFill>
              <a:latin typeface="Arial"/>
            </a:endParaRPr>
          </a:p>
        </p:txBody>
      </p:sp>
      <p:sp>
        <p:nvSpPr>
          <p:cNvPr id="3" name="PlaceHolder 3"/>
          <p:cNvSpPr>
            <a:spLocks noGrp="1"/>
          </p:cNvSpPr>
          <p:nvPr>
            <p:ph type="title"/>
          </p:nvPr>
        </p:nvSpPr>
        <p:spPr>
          <a:xfrm>
            <a:off x="3947760" y="496800"/>
            <a:ext cx="6130800" cy="5804280"/>
          </a:xfrm>
          <a:prstGeom prst="rect">
            <a:avLst/>
          </a:prstGeom>
        </p:spPr>
        <p:txBody>
          <a:bodyPr lIns="0" tIns="0" rIns="0" bIns="1260000" anchor="b">
            <a:noAutofit/>
          </a:bodyPr>
          <a:lstStyle/>
          <a:p>
            <a:r>
              <a:rPr lang="en-US" sz="200" b="0" strike="noStrike" spc="-1">
                <a:solidFill>
                  <a:srgbClr val="3E444C"/>
                </a:solidFill>
                <a:latin typeface="Arial"/>
              </a:rPr>
              <a:t>Format des Titeltextes durch Klicken bearbeiten</a:t>
            </a:r>
          </a:p>
        </p:txBody>
      </p:sp>
      <p:sp>
        <p:nvSpPr>
          <p:cNvPr id="4" name="PlaceHolder 4"/>
          <p:cNvSpPr>
            <a:spLocks noGrp="1"/>
          </p:cNvSpPr>
          <p:nvPr>
            <p:ph type="body"/>
          </p:nvPr>
        </p:nvSpPr>
        <p:spPr>
          <a:xfrm>
            <a:off x="4900680" y="1733400"/>
            <a:ext cx="4812480" cy="3440160"/>
          </a:xfrm>
          <a:prstGeom prst="rect">
            <a:avLst/>
          </a:prstGeom>
        </p:spPr>
        <p:txBody>
          <a:bodyPr lIns="0" tIns="0" rIns="0" bIns="0" anchor="b">
            <a:noAutofit/>
          </a:bodyPr>
          <a:lstStyle/>
          <a:p>
            <a:pPr>
              <a:lnSpc>
                <a:spcPct val="90000"/>
              </a:lnSpc>
              <a:tabLst>
                <a:tab pos="0" algn="l"/>
              </a:tabLst>
            </a:pPr>
            <a:r>
              <a:rPr lang="de-DE" sz="2800" b="1" strike="noStrike" spc="-1">
                <a:solidFill>
                  <a:srgbClr val="FFFFFF"/>
                </a:solidFill>
                <a:highlight>
                  <a:srgbClr val="000000"/>
                </a:highlight>
                <a:latin typeface="Arial"/>
              </a:rPr>
              <a:t>Barrierefreier Titel – Text durch Klicken </a:t>
            </a:r>
            <a:r>
              <a:t/>
            </a:r>
            <a:br/>
            <a:r>
              <a:rPr lang="de-DE" sz="2800" b="1" strike="noStrike" spc="-1">
                <a:solidFill>
                  <a:srgbClr val="FFFFFF"/>
                </a:solidFill>
                <a:highlight>
                  <a:srgbClr val="000000"/>
                </a:highlight>
                <a:latin typeface="Arial"/>
              </a:rPr>
              <a:t>hinzufügen</a:t>
            </a:r>
            <a:endParaRPr lang="en-US" sz="2800" b="0" strike="noStrike" spc="-1">
              <a:solidFill>
                <a:srgbClr val="3E444C"/>
              </a:solidFill>
              <a:latin typeface="Arial"/>
            </a:endParaRPr>
          </a:p>
        </p:txBody>
      </p:sp>
      <p:sp>
        <p:nvSpPr>
          <p:cNvPr id="5" name="PlaceHolder 5"/>
          <p:cNvSpPr>
            <a:spLocks noGrp="1"/>
          </p:cNvSpPr>
          <p:nvPr>
            <p:ph type="body"/>
          </p:nvPr>
        </p:nvSpPr>
        <p:spPr>
          <a:xfrm>
            <a:off x="2602800" y="2311200"/>
            <a:ext cx="2124720" cy="1717200"/>
          </a:xfrm>
          <a:prstGeom prst="rect">
            <a:avLst/>
          </a:prstGeom>
        </p:spPr>
        <p:txBody>
          <a:bodyPr lIns="90000" tIns="45000" rIns="90000" bIns="45000">
            <a:noAutofit/>
          </a:bodyPr>
          <a:lstStyle/>
          <a:p>
            <a:pPr>
              <a:lnSpc>
                <a:spcPct val="100000"/>
              </a:lnSpc>
              <a:tabLst>
                <a:tab pos="0" algn="l"/>
              </a:tabLst>
            </a:pPr>
            <a:r>
              <a:rPr lang="de-DE" sz="900" b="0" strike="noStrike" spc="-1">
                <a:solidFill>
                  <a:srgbClr val="3E444C"/>
                </a:solidFill>
                <a:latin typeface="Arial"/>
              </a:rPr>
              <a:t>Sublogo einfügen</a:t>
            </a:r>
            <a:endParaRPr lang="en-US" sz="900" b="0" strike="noStrike" spc="-1">
              <a:solidFill>
                <a:srgbClr val="3E444C"/>
              </a:solidFill>
              <a:latin typeface="Aria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3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42" name="PlaceHolder 1"/>
          <p:cNvSpPr>
            <a:spLocks noGrp="1"/>
          </p:cNvSpPr>
          <p:nvPr>
            <p:ph type="dt"/>
          </p:nvPr>
        </p:nvSpPr>
        <p:spPr>
          <a:xfrm>
            <a:off x="8340840" y="5971680"/>
            <a:ext cx="793440" cy="135360"/>
          </a:xfrm>
          <a:prstGeom prst="rect">
            <a:avLst/>
          </a:prstGeom>
        </p:spPr>
        <p:txBody>
          <a:bodyPr lIns="0" tIns="0" rIns="0" bIns="0">
            <a:noAutofit/>
          </a:bodyPr>
          <a:lstStyle/>
          <a:p>
            <a:pPr>
              <a:lnSpc>
                <a:spcPct val="100000"/>
              </a:lnSpc>
            </a:pPr>
            <a:fld id="{CFAF36DA-91F7-49F0-AF86-38E8B7A70975}" type="datetime1">
              <a:rPr lang="de-DE" sz="800" b="0" strike="noStrike" spc="-1">
                <a:solidFill>
                  <a:srgbClr val="3E444C"/>
                </a:solidFill>
                <a:latin typeface="Arial"/>
              </a:rPr>
              <a:t>14.12.2020</a:t>
            </a:fld>
            <a:endParaRPr lang="de-DE" sz="800" b="0" strike="noStrike" spc="-1">
              <a:latin typeface="Times New Roman"/>
            </a:endParaRPr>
          </a:p>
        </p:txBody>
      </p:sp>
      <p:sp>
        <p:nvSpPr>
          <p:cNvPr id="43" name="PlaceHolder 2"/>
          <p:cNvSpPr>
            <a:spLocks noGrp="1"/>
          </p:cNvSpPr>
          <p:nvPr>
            <p:ph type="ftr"/>
          </p:nvPr>
        </p:nvSpPr>
        <p:spPr>
          <a:xfrm>
            <a:off x="531000" y="5971680"/>
            <a:ext cx="6666480" cy="135360"/>
          </a:xfrm>
          <a:prstGeom prst="rect">
            <a:avLst/>
          </a:prstGeom>
        </p:spPr>
        <p:txBody>
          <a:bodyPr lIns="0" tIns="0" rIns="0" bIns="0">
            <a:noAutofit/>
          </a:bodyPr>
          <a:lstStyle/>
          <a:p>
            <a:pPr>
              <a:lnSpc>
                <a:spcPct val="100000"/>
              </a:lnSpc>
            </a:pPr>
            <a:r>
              <a:rPr lang="de-DE" sz="800" b="0" strike="noStrike" spc="-1">
                <a:solidFill>
                  <a:srgbClr val="3E444C"/>
                </a:solidFill>
                <a:latin typeface="Arial"/>
              </a:rPr>
              <a:t>Universität Stuttgart</a:t>
            </a:r>
            <a:endParaRPr lang="de-DE" sz="800" b="0" strike="noStrike" spc="-1">
              <a:latin typeface="Times New Roman"/>
            </a:endParaRPr>
          </a:p>
        </p:txBody>
      </p:sp>
      <p:sp>
        <p:nvSpPr>
          <p:cNvPr id="44" name="PlaceHolder 3"/>
          <p:cNvSpPr>
            <a:spLocks noGrp="1"/>
          </p:cNvSpPr>
          <p:nvPr>
            <p:ph type="sldNum"/>
          </p:nvPr>
        </p:nvSpPr>
        <p:spPr>
          <a:xfrm>
            <a:off x="9366480" y="5971680"/>
            <a:ext cx="291960" cy="135360"/>
          </a:xfrm>
          <a:prstGeom prst="rect">
            <a:avLst/>
          </a:prstGeom>
        </p:spPr>
        <p:txBody>
          <a:bodyPr lIns="0" tIns="0" rIns="0" bIns="0">
            <a:noAutofit/>
          </a:bodyPr>
          <a:lstStyle/>
          <a:p>
            <a:pPr>
              <a:lnSpc>
                <a:spcPct val="100000"/>
              </a:lnSpc>
            </a:pPr>
            <a:fld id="{26A3A8B9-1CE3-40C1-8EA2-CB9B80EE7456}" type="slidenum">
              <a:rPr lang="en-US" sz="800" b="0" strike="noStrike" spc="-1">
                <a:solidFill>
                  <a:srgbClr val="3E444C"/>
                </a:solidFill>
                <a:latin typeface="Arial"/>
              </a:rPr>
              <a:t>‹Nr.›</a:t>
            </a:fld>
            <a:endParaRPr lang="de-DE" sz="800" b="0" strike="noStrike" spc="-1">
              <a:latin typeface="Times New Roman"/>
            </a:endParaRPr>
          </a:p>
        </p:txBody>
      </p:sp>
      <p:sp>
        <p:nvSpPr>
          <p:cNvPr id="45" name="PlaceHolder 4"/>
          <p:cNvSpPr>
            <a:spLocks noGrp="1"/>
          </p:cNvSpPr>
          <p:nvPr>
            <p:ph type="title"/>
          </p:nvPr>
        </p:nvSpPr>
        <p:spPr>
          <a:xfrm>
            <a:off x="503280" y="250200"/>
            <a:ext cx="9071280" cy="1051560"/>
          </a:xfrm>
          <a:prstGeom prst="rect">
            <a:avLst/>
          </a:prstGeom>
        </p:spPr>
        <p:txBody>
          <a:bodyPr lIns="0" tIns="0" rIns="0" bIns="0" anchor="ctr">
            <a:noAutofit/>
          </a:bodyPr>
          <a:lstStyle/>
          <a:p>
            <a:r>
              <a:rPr lang="en-US" sz="1540" b="0" strike="noStrike" spc="-1">
                <a:solidFill>
                  <a:srgbClr val="3E444C"/>
                </a:solidFill>
                <a:latin typeface="Arial"/>
              </a:rPr>
              <a:t>Format des Titeltextes durch Klicken bearbeiten</a:t>
            </a:r>
          </a:p>
        </p:txBody>
      </p:sp>
      <p:sp>
        <p:nvSpPr>
          <p:cNvPr id="46" name="PlaceHolder 5"/>
          <p:cNvSpPr>
            <a:spLocks noGrp="1"/>
          </p:cNvSpPr>
          <p:nvPr>
            <p:ph type="body"/>
          </p:nvPr>
        </p:nvSpPr>
        <p:spPr>
          <a:xfrm>
            <a:off x="503280" y="1473120"/>
            <a:ext cx="9071280" cy="3653280"/>
          </a:xfrm>
          <a:prstGeom prst="rect">
            <a:avLst/>
          </a:prstGeom>
        </p:spPr>
        <p:txBody>
          <a:bodyPr lIns="0" tIns="0" rIns="0" bIns="0">
            <a:normAutofit/>
          </a:bodyPr>
          <a:lstStyle/>
          <a:p>
            <a:pPr marL="432000" indent="-324000">
              <a:spcBef>
                <a:spcPts val="1551"/>
              </a:spcBef>
              <a:buClr>
                <a:srgbClr val="000000"/>
              </a:buClr>
              <a:buSzPct val="45000"/>
              <a:buFont typeface="Wingdings" charset="2"/>
              <a:buChar char=""/>
            </a:pPr>
            <a:r>
              <a:rPr lang="en-US" sz="1760" b="0" strike="noStrike" spc="-1">
                <a:solidFill>
                  <a:srgbClr val="3E444C"/>
                </a:solidFill>
                <a:latin typeface="Arial"/>
              </a:rPr>
              <a:t>Format des Gliederungstextes durch Klicken bearbeiten</a:t>
            </a:r>
          </a:p>
          <a:p>
            <a:pPr marL="864000" lvl="1" indent="-324000">
              <a:spcBef>
                <a:spcPts val="1236"/>
              </a:spcBef>
              <a:buClr>
                <a:srgbClr val="000000"/>
              </a:buClr>
              <a:buSzPct val="75000"/>
              <a:buFont typeface="Symbol" charset="2"/>
              <a:buChar char=""/>
            </a:pPr>
            <a:r>
              <a:rPr lang="en-US" sz="1540" b="0" strike="noStrike" spc="-1">
                <a:solidFill>
                  <a:srgbClr val="3E444C"/>
                </a:solidFill>
                <a:latin typeface="Arial"/>
              </a:rPr>
              <a:t>Zweite Gliederungsebene</a:t>
            </a:r>
          </a:p>
          <a:p>
            <a:pPr marL="1296000" lvl="2" indent="-288000">
              <a:spcBef>
                <a:spcPts val="924"/>
              </a:spcBef>
              <a:buClr>
                <a:srgbClr val="000000"/>
              </a:buClr>
              <a:buSzPct val="45000"/>
              <a:buFont typeface="Wingdings" charset="2"/>
              <a:buChar char=""/>
            </a:pPr>
            <a:r>
              <a:rPr lang="en-US" sz="1540" b="0" strike="noStrike" spc="-1">
                <a:solidFill>
                  <a:srgbClr val="3E444C"/>
                </a:solidFill>
                <a:latin typeface="Arial"/>
              </a:rPr>
              <a:t>Dritte Gliederungsebene</a:t>
            </a:r>
          </a:p>
          <a:p>
            <a:pPr marL="1728000" lvl="3" indent="-216000">
              <a:spcBef>
                <a:spcPts val="615"/>
              </a:spcBef>
              <a:buClr>
                <a:srgbClr val="000000"/>
              </a:buClr>
              <a:buSzPct val="75000"/>
              <a:buFont typeface="Symbol" charset="2"/>
              <a:buChar char=""/>
            </a:pPr>
            <a:r>
              <a:rPr lang="en-US" sz="1540" b="0" strike="noStrike" spc="-1">
                <a:solidFill>
                  <a:srgbClr val="3E444C"/>
                </a:solidFill>
                <a:latin typeface="Arial"/>
              </a:rPr>
              <a:t>Vierte Gliederungsebene</a:t>
            </a:r>
          </a:p>
          <a:p>
            <a:pPr marL="2160000" lvl="4" indent="-216000">
              <a:spcBef>
                <a:spcPts val="306"/>
              </a:spcBef>
              <a:buClr>
                <a:srgbClr val="000000"/>
              </a:buClr>
              <a:buSzPct val="45000"/>
              <a:buFont typeface="Wingdings" charset="2"/>
              <a:buChar char=""/>
            </a:pPr>
            <a:r>
              <a:rPr lang="en-US" sz="2200" b="0" strike="noStrike" spc="-1">
                <a:solidFill>
                  <a:srgbClr val="3E444C"/>
                </a:solidFill>
                <a:latin typeface="Arial"/>
              </a:rPr>
              <a:t>Fünfte Gliederungsebene</a:t>
            </a:r>
          </a:p>
          <a:p>
            <a:pPr marL="2592000" lvl="5" indent="-216000">
              <a:spcBef>
                <a:spcPts val="306"/>
              </a:spcBef>
              <a:buClr>
                <a:srgbClr val="000000"/>
              </a:buClr>
              <a:buSzPct val="45000"/>
              <a:buFont typeface="Wingdings" charset="2"/>
              <a:buChar char=""/>
            </a:pPr>
            <a:r>
              <a:rPr lang="en-US" sz="2200" b="0" strike="noStrike" spc="-1">
                <a:solidFill>
                  <a:srgbClr val="3E444C"/>
                </a:solidFill>
                <a:latin typeface="Arial"/>
              </a:rPr>
              <a:t>Sechste Gliederungsebene</a:t>
            </a:r>
          </a:p>
          <a:p>
            <a:pPr marL="3024000" lvl="6" indent="-216000">
              <a:spcBef>
                <a:spcPts val="306"/>
              </a:spcBef>
              <a:buClr>
                <a:srgbClr val="000000"/>
              </a:buClr>
              <a:buSzPct val="45000"/>
              <a:buFont typeface="Wingdings" charset="2"/>
              <a:buChar char=""/>
            </a:pPr>
            <a:r>
              <a:rPr lang="en-US" sz="2200" b="0" strike="noStrike" spc="-1">
                <a:solidFill>
                  <a:srgbClr val="3E444C"/>
                </a:solidFill>
                <a:latin typeface="Arial"/>
              </a:rPr>
              <a:t>Siebte Gliederungsebene</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83" name="PlaceHolder 1"/>
          <p:cNvSpPr>
            <a:spLocks noGrp="1"/>
          </p:cNvSpPr>
          <p:nvPr>
            <p:ph type="title"/>
          </p:nvPr>
        </p:nvSpPr>
        <p:spPr>
          <a:xfrm>
            <a:off x="515520" y="299880"/>
            <a:ext cx="9047160" cy="306360"/>
          </a:xfrm>
          <a:prstGeom prst="rect">
            <a:avLst/>
          </a:prstGeom>
        </p:spPr>
        <p:txBody>
          <a:bodyPr lIns="0" tIns="0" rIns="0" bIns="0">
            <a:noAutofit/>
          </a:bodyPr>
          <a:lstStyle/>
          <a:p>
            <a:pPr>
              <a:lnSpc>
                <a:spcPct val="90000"/>
              </a:lnSpc>
            </a:pPr>
            <a:r>
              <a:rPr lang="de-DE" sz="1800" b="1" strike="noStrike" spc="-1">
                <a:solidFill>
                  <a:srgbClr val="3E444C"/>
                </a:solidFill>
                <a:latin typeface="Arial"/>
              </a:rPr>
              <a:t>Titelmasterformat durch Klicken bearbeiten</a:t>
            </a:r>
            <a:endParaRPr lang="en-US" sz="1800" b="0" strike="noStrike" spc="-1">
              <a:solidFill>
                <a:srgbClr val="3E444C"/>
              </a:solidFill>
              <a:latin typeface="Arial"/>
            </a:endParaRPr>
          </a:p>
        </p:txBody>
      </p:sp>
      <p:sp>
        <p:nvSpPr>
          <p:cNvPr id="84" name="PlaceHolder 2"/>
          <p:cNvSpPr>
            <a:spLocks noGrp="1"/>
          </p:cNvSpPr>
          <p:nvPr>
            <p:ph type="body"/>
          </p:nvPr>
        </p:nvSpPr>
        <p:spPr>
          <a:xfrm>
            <a:off x="515160" y="788760"/>
            <a:ext cx="9047520" cy="303840"/>
          </a:xfrm>
          <a:prstGeom prst="rect">
            <a:avLst/>
          </a:prstGeom>
        </p:spPr>
        <p:txBody>
          <a:bodyPr lIns="0" tIns="0" rIns="0" bIns="0">
            <a:noAutofit/>
          </a:bodyPr>
          <a:lstStyle/>
          <a:p>
            <a:pPr>
              <a:lnSpc>
                <a:spcPct val="120000"/>
              </a:lnSpc>
              <a:spcBef>
                <a:spcPts val="624"/>
              </a:spcBef>
              <a:tabLst>
                <a:tab pos="0" algn="l"/>
              </a:tabLst>
            </a:pPr>
            <a:r>
              <a:rPr lang="de-DE" sz="1800" b="0" strike="noStrike" spc="-1">
                <a:solidFill>
                  <a:srgbClr val="3E444C"/>
                </a:solidFill>
                <a:latin typeface="Arial"/>
              </a:rPr>
              <a:t>Untertitel durch Klicken bearbeiten</a:t>
            </a:r>
            <a:endParaRPr lang="en-US" sz="1800" b="0" strike="noStrike" spc="-1">
              <a:solidFill>
                <a:srgbClr val="3E444C"/>
              </a:solidFill>
              <a:latin typeface="Arial"/>
            </a:endParaRPr>
          </a:p>
        </p:txBody>
      </p:sp>
      <p:sp>
        <p:nvSpPr>
          <p:cNvPr id="85" name="PlaceHolder 3"/>
          <p:cNvSpPr>
            <a:spLocks noGrp="1"/>
          </p:cNvSpPr>
          <p:nvPr>
            <p:ph type="body"/>
          </p:nvPr>
        </p:nvSpPr>
        <p:spPr>
          <a:xfrm>
            <a:off x="515160" y="1528200"/>
            <a:ext cx="4365000" cy="263160"/>
          </a:xfrm>
          <a:prstGeom prst="rect">
            <a:avLst/>
          </a:prstGeom>
        </p:spPr>
        <p:txBody>
          <a:bodyPr lIns="0" tIns="0" rIns="0" bIns="0" anchor="b">
            <a:noAutofit/>
          </a:bodyPr>
          <a:lstStyle/>
          <a:p>
            <a:pPr>
              <a:lnSpc>
                <a:spcPct val="120000"/>
              </a:lnSpc>
              <a:spcBef>
                <a:spcPts val="624"/>
              </a:spcBef>
              <a:tabLst>
                <a:tab pos="0" algn="l"/>
              </a:tabLst>
            </a:pPr>
            <a:r>
              <a:rPr lang="de-DE" sz="1400" b="0" strike="noStrike" cap="all" spc="-1">
                <a:solidFill>
                  <a:srgbClr val="00BEFF"/>
                </a:solidFill>
                <a:latin typeface="Arial"/>
              </a:rPr>
              <a:t>Textmasterformat bearbeiten</a:t>
            </a:r>
            <a:endParaRPr lang="en-US" sz="1400" b="0" strike="noStrike" spc="-1">
              <a:solidFill>
                <a:srgbClr val="3E444C"/>
              </a:solidFill>
              <a:latin typeface="Arial"/>
            </a:endParaRPr>
          </a:p>
        </p:txBody>
      </p:sp>
      <p:sp>
        <p:nvSpPr>
          <p:cNvPr id="86" name="PlaceHolder 4"/>
          <p:cNvSpPr>
            <a:spLocks noGrp="1"/>
          </p:cNvSpPr>
          <p:nvPr>
            <p:ph type="body"/>
          </p:nvPr>
        </p:nvSpPr>
        <p:spPr>
          <a:xfrm>
            <a:off x="515160" y="1902240"/>
            <a:ext cx="4365000" cy="3706920"/>
          </a:xfrm>
          <a:prstGeom prst="rect">
            <a:avLst/>
          </a:prstGeom>
        </p:spPr>
        <p:txBody>
          <a:bodyPr lIns="0" tIns="0" rIns="0" bIns="0">
            <a:noAutofit/>
          </a:bodyPr>
          <a:lstStyle/>
          <a:p>
            <a:pPr marL="142920" indent="-142560">
              <a:lnSpc>
                <a:spcPct val="120000"/>
              </a:lnSpc>
              <a:spcBef>
                <a:spcPts val="624"/>
              </a:spcBef>
              <a:buClr>
                <a:srgbClr val="00BEFF"/>
              </a:buClr>
              <a:buFont typeface="Arial"/>
              <a:buChar char="•"/>
            </a:pPr>
            <a:r>
              <a:rPr lang="de-DE" sz="1600" b="0" strike="noStrike" spc="-1">
                <a:solidFill>
                  <a:srgbClr val="3E444C"/>
                </a:solidFill>
                <a:latin typeface="Arial"/>
              </a:rPr>
              <a:t>Textmasterformat bearbeiten</a:t>
            </a:r>
            <a:endParaRPr lang="en-US" sz="1600" b="0" strike="noStrike" spc="-1">
              <a:solidFill>
                <a:srgbClr val="3E444C"/>
              </a:solidFill>
              <a:latin typeface="Arial"/>
            </a:endParaRPr>
          </a:p>
          <a:p>
            <a:pPr marL="300240" lvl="1" indent="-153000">
              <a:lnSpc>
                <a:spcPct val="120000"/>
              </a:lnSpc>
              <a:spcBef>
                <a:spcPts val="312"/>
              </a:spcBef>
              <a:buClr>
                <a:srgbClr val="3E444C"/>
              </a:buClr>
              <a:buFont typeface="Arial"/>
              <a:buChar char="•"/>
            </a:pPr>
            <a:r>
              <a:rPr lang="de-DE" sz="1600" b="0" strike="noStrike" spc="-1">
                <a:solidFill>
                  <a:srgbClr val="3E444C"/>
                </a:solidFill>
                <a:latin typeface="Arial"/>
              </a:rPr>
              <a:t>Zweite Ebene</a:t>
            </a:r>
            <a:endParaRPr lang="en-US" sz="1600" b="0" strike="noStrike" spc="-1">
              <a:solidFill>
                <a:srgbClr val="3E444C"/>
              </a:solidFill>
              <a:latin typeface="Arial"/>
            </a:endParaRPr>
          </a:p>
          <a:p>
            <a:pPr marL="447120" lvl="2" indent="-146520">
              <a:lnSpc>
                <a:spcPct val="120000"/>
              </a:lnSpc>
              <a:spcBef>
                <a:spcPts val="312"/>
              </a:spcBef>
              <a:buClr>
                <a:srgbClr val="3E444C"/>
              </a:buClr>
              <a:buFont typeface="Arial"/>
              <a:buChar char="•"/>
            </a:pPr>
            <a:r>
              <a:rPr lang="de-DE" sz="1400" b="0" strike="noStrike" spc="-1">
                <a:solidFill>
                  <a:srgbClr val="3E444C"/>
                </a:solidFill>
                <a:latin typeface="Arial"/>
              </a:rPr>
              <a:t>Dritte Ebene</a:t>
            </a:r>
            <a:endParaRPr lang="en-US" sz="1400" b="0" strike="noStrike" spc="-1">
              <a:solidFill>
                <a:srgbClr val="3E444C"/>
              </a:solidFill>
              <a:latin typeface="Arial"/>
            </a:endParaRPr>
          </a:p>
          <a:p>
            <a:pPr marL="600480" lvl="3" indent="-153000">
              <a:lnSpc>
                <a:spcPct val="120000"/>
              </a:lnSpc>
              <a:spcBef>
                <a:spcPts val="312"/>
              </a:spcBef>
              <a:buClr>
                <a:srgbClr val="3E444C"/>
              </a:buClr>
              <a:buFont typeface="Arial"/>
              <a:buChar char="•"/>
            </a:pPr>
            <a:r>
              <a:rPr lang="de-DE" sz="1400" b="0" strike="noStrike" spc="-1">
                <a:solidFill>
                  <a:srgbClr val="3E444C"/>
                </a:solidFill>
                <a:latin typeface="Arial"/>
              </a:rPr>
              <a:t>Vierte Ebene</a:t>
            </a:r>
            <a:endParaRPr lang="en-US" sz="1400" b="0" strike="noStrike" spc="-1">
              <a:solidFill>
                <a:srgbClr val="3E444C"/>
              </a:solidFill>
              <a:latin typeface="Arial"/>
            </a:endParaRPr>
          </a:p>
          <a:p>
            <a:pPr marL="747360" lvl="4" indent="-146520">
              <a:lnSpc>
                <a:spcPct val="120000"/>
              </a:lnSpc>
              <a:spcBef>
                <a:spcPts val="312"/>
              </a:spcBef>
              <a:buClr>
                <a:srgbClr val="3E444C"/>
              </a:buClr>
              <a:buFont typeface="Arial"/>
              <a:buChar char="•"/>
            </a:pPr>
            <a:r>
              <a:rPr lang="de-DE" sz="1400" b="0" strike="noStrike" spc="-1">
                <a:solidFill>
                  <a:srgbClr val="3E444C"/>
                </a:solidFill>
                <a:latin typeface="Arial"/>
              </a:rPr>
              <a:t>Fünfte Ebene</a:t>
            </a:r>
            <a:endParaRPr lang="en-US" sz="1400" b="0" strike="noStrike" spc="-1">
              <a:solidFill>
                <a:srgbClr val="3E444C"/>
              </a:solidFill>
              <a:latin typeface="Arial"/>
            </a:endParaRPr>
          </a:p>
        </p:txBody>
      </p:sp>
      <p:sp>
        <p:nvSpPr>
          <p:cNvPr id="87" name="PlaceHolder 5"/>
          <p:cNvSpPr>
            <a:spLocks noGrp="1"/>
          </p:cNvSpPr>
          <p:nvPr>
            <p:ph type="body"/>
          </p:nvPr>
        </p:nvSpPr>
        <p:spPr>
          <a:xfrm>
            <a:off x="5197320" y="1528200"/>
            <a:ext cx="4365000" cy="263160"/>
          </a:xfrm>
          <a:prstGeom prst="rect">
            <a:avLst/>
          </a:prstGeom>
        </p:spPr>
        <p:txBody>
          <a:bodyPr lIns="0" tIns="0" rIns="0" bIns="0" anchor="b">
            <a:noAutofit/>
          </a:bodyPr>
          <a:lstStyle/>
          <a:p>
            <a:pPr>
              <a:lnSpc>
                <a:spcPct val="120000"/>
              </a:lnSpc>
              <a:spcBef>
                <a:spcPts val="624"/>
              </a:spcBef>
              <a:tabLst>
                <a:tab pos="0" algn="l"/>
              </a:tabLst>
            </a:pPr>
            <a:r>
              <a:rPr lang="de-DE" sz="1400" b="0" strike="noStrike" cap="all" spc="-1">
                <a:solidFill>
                  <a:srgbClr val="00BEFF"/>
                </a:solidFill>
                <a:latin typeface="Arial"/>
              </a:rPr>
              <a:t>Textmasterformat bearbeiten</a:t>
            </a:r>
            <a:endParaRPr lang="en-US" sz="1400" b="0" strike="noStrike" spc="-1">
              <a:solidFill>
                <a:srgbClr val="3E444C"/>
              </a:solidFill>
              <a:latin typeface="Arial"/>
            </a:endParaRPr>
          </a:p>
        </p:txBody>
      </p:sp>
      <p:sp>
        <p:nvSpPr>
          <p:cNvPr id="88" name="PlaceHolder 6"/>
          <p:cNvSpPr>
            <a:spLocks noGrp="1"/>
          </p:cNvSpPr>
          <p:nvPr>
            <p:ph type="body"/>
          </p:nvPr>
        </p:nvSpPr>
        <p:spPr>
          <a:xfrm>
            <a:off x="5197680" y="1902240"/>
            <a:ext cx="4365000" cy="3706920"/>
          </a:xfrm>
          <a:prstGeom prst="rect">
            <a:avLst/>
          </a:prstGeom>
        </p:spPr>
        <p:txBody>
          <a:bodyPr lIns="0" tIns="0" rIns="0" bIns="0">
            <a:noAutofit/>
          </a:bodyPr>
          <a:lstStyle/>
          <a:p>
            <a:pPr marL="142920" indent="-142560">
              <a:lnSpc>
                <a:spcPct val="120000"/>
              </a:lnSpc>
              <a:spcBef>
                <a:spcPts val="624"/>
              </a:spcBef>
              <a:buClr>
                <a:srgbClr val="00BEFF"/>
              </a:buClr>
              <a:buFont typeface="Arial"/>
              <a:buChar char="•"/>
            </a:pPr>
            <a:r>
              <a:rPr lang="de-DE" sz="1600" b="0" strike="noStrike" spc="-1">
                <a:solidFill>
                  <a:srgbClr val="3E444C"/>
                </a:solidFill>
                <a:latin typeface="Arial"/>
              </a:rPr>
              <a:t>Textmasterformat bearbeiten</a:t>
            </a:r>
            <a:endParaRPr lang="en-US" sz="1600" b="0" strike="noStrike" spc="-1">
              <a:solidFill>
                <a:srgbClr val="3E444C"/>
              </a:solidFill>
              <a:latin typeface="Arial"/>
            </a:endParaRPr>
          </a:p>
          <a:p>
            <a:pPr marL="300240" lvl="1" indent="-153000">
              <a:lnSpc>
                <a:spcPct val="120000"/>
              </a:lnSpc>
              <a:spcBef>
                <a:spcPts val="312"/>
              </a:spcBef>
              <a:buClr>
                <a:srgbClr val="3E444C"/>
              </a:buClr>
              <a:buFont typeface="Arial"/>
              <a:buChar char="•"/>
            </a:pPr>
            <a:r>
              <a:rPr lang="de-DE" sz="1600" b="0" strike="noStrike" spc="-1">
                <a:solidFill>
                  <a:srgbClr val="3E444C"/>
                </a:solidFill>
                <a:latin typeface="Arial"/>
              </a:rPr>
              <a:t>Zweite Ebene</a:t>
            </a:r>
            <a:endParaRPr lang="en-US" sz="1600" b="0" strike="noStrike" spc="-1">
              <a:solidFill>
                <a:srgbClr val="3E444C"/>
              </a:solidFill>
              <a:latin typeface="Arial"/>
            </a:endParaRPr>
          </a:p>
          <a:p>
            <a:pPr marL="447120" lvl="2" indent="-146520">
              <a:lnSpc>
                <a:spcPct val="120000"/>
              </a:lnSpc>
              <a:spcBef>
                <a:spcPts val="312"/>
              </a:spcBef>
              <a:buClr>
                <a:srgbClr val="3E444C"/>
              </a:buClr>
              <a:buFont typeface="Arial"/>
              <a:buChar char="•"/>
            </a:pPr>
            <a:r>
              <a:rPr lang="de-DE" sz="1400" b="0" strike="noStrike" spc="-1">
                <a:solidFill>
                  <a:srgbClr val="3E444C"/>
                </a:solidFill>
                <a:latin typeface="Arial"/>
              </a:rPr>
              <a:t>Dritte Ebene</a:t>
            </a:r>
            <a:endParaRPr lang="en-US" sz="1400" b="0" strike="noStrike" spc="-1">
              <a:solidFill>
                <a:srgbClr val="3E444C"/>
              </a:solidFill>
              <a:latin typeface="Arial"/>
            </a:endParaRPr>
          </a:p>
          <a:p>
            <a:pPr marL="600480" lvl="3" indent="-153000">
              <a:lnSpc>
                <a:spcPct val="120000"/>
              </a:lnSpc>
              <a:spcBef>
                <a:spcPts val="312"/>
              </a:spcBef>
              <a:buClr>
                <a:srgbClr val="3E444C"/>
              </a:buClr>
              <a:buFont typeface="Arial"/>
              <a:buChar char="•"/>
            </a:pPr>
            <a:r>
              <a:rPr lang="de-DE" sz="1400" b="0" strike="noStrike" spc="-1">
                <a:solidFill>
                  <a:srgbClr val="3E444C"/>
                </a:solidFill>
                <a:latin typeface="Arial"/>
              </a:rPr>
              <a:t>Vierte Ebene</a:t>
            </a:r>
            <a:endParaRPr lang="en-US" sz="1400" b="0" strike="noStrike" spc="-1">
              <a:solidFill>
                <a:srgbClr val="3E444C"/>
              </a:solidFill>
              <a:latin typeface="Arial"/>
            </a:endParaRPr>
          </a:p>
          <a:p>
            <a:pPr marL="747360" lvl="4" indent="-146520">
              <a:lnSpc>
                <a:spcPct val="120000"/>
              </a:lnSpc>
              <a:spcBef>
                <a:spcPts val="312"/>
              </a:spcBef>
              <a:buClr>
                <a:srgbClr val="3E444C"/>
              </a:buClr>
              <a:buFont typeface="Arial"/>
              <a:buChar char="•"/>
            </a:pPr>
            <a:r>
              <a:rPr lang="de-DE" sz="1400" b="0" strike="noStrike" spc="-1">
                <a:solidFill>
                  <a:srgbClr val="3E444C"/>
                </a:solidFill>
                <a:latin typeface="Arial"/>
              </a:rPr>
              <a:t>Fünfte Ebene</a:t>
            </a:r>
            <a:endParaRPr lang="en-US" sz="1400" b="0" strike="noStrike" spc="-1">
              <a:solidFill>
                <a:srgbClr val="3E444C"/>
              </a:solidFill>
              <a:latin typeface="Arial"/>
            </a:endParaRPr>
          </a:p>
        </p:txBody>
      </p:sp>
      <p:sp>
        <p:nvSpPr>
          <p:cNvPr id="89" name="PlaceHolder 7"/>
          <p:cNvSpPr>
            <a:spLocks noGrp="1"/>
          </p:cNvSpPr>
          <p:nvPr>
            <p:ph type="dt"/>
          </p:nvPr>
        </p:nvSpPr>
        <p:spPr>
          <a:xfrm>
            <a:off x="8340840" y="5971680"/>
            <a:ext cx="793440" cy="135360"/>
          </a:xfrm>
          <a:prstGeom prst="rect">
            <a:avLst/>
          </a:prstGeom>
        </p:spPr>
        <p:txBody>
          <a:bodyPr lIns="0" tIns="0" rIns="0" bIns="0">
            <a:noAutofit/>
          </a:bodyPr>
          <a:lstStyle/>
          <a:p>
            <a:pPr>
              <a:lnSpc>
                <a:spcPct val="100000"/>
              </a:lnSpc>
            </a:pPr>
            <a:fld id="{A66EC83A-A2F8-4CB0-8FF8-7E496F2A7554}" type="datetime1">
              <a:rPr lang="de-DE" sz="800" b="0" strike="noStrike" spc="-1">
                <a:solidFill>
                  <a:srgbClr val="3E444C"/>
                </a:solidFill>
                <a:latin typeface="Arial"/>
              </a:rPr>
              <a:t>14.12.2020</a:t>
            </a:fld>
            <a:endParaRPr lang="de-DE" sz="800" b="0" strike="noStrike" spc="-1">
              <a:latin typeface="Times New Roman"/>
            </a:endParaRPr>
          </a:p>
        </p:txBody>
      </p:sp>
      <p:sp>
        <p:nvSpPr>
          <p:cNvPr id="90" name="PlaceHolder 8"/>
          <p:cNvSpPr>
            <a:spLocks noGrp="1"/>
          </p:cNvSpPr>
          <p:nvPr>
            <p:ph type="ftr"/>
          </p:nvPr>
        </p:nvSpPr>
        <p:spPr>
          <a:xfrm>
            <a:off x="531000" y="5971680"/>
            <a:ext cx="6666480" cy="135360"/>
          </a:xfrm>
          <a:prstGeom prst="rect">
            <a:avLst/>
          </a:prstGeom>
        </p:spPr>
        <p:txBody>
          <a:bodyPr lIns="0" tIns="0" rIns="0" bIns="0">
            <a:noAutofit/>
          </a:bodyPr>
          <a:lstStyle/>
          <a:p>
            <a:pPr>
              <a:lnSpc>
                <a:spcPct val="100000"/>
              </a:lnSpc>
            </a:pPr>
            <a:r>
              <a:rPr lang="de-DE" sz="800" b="0" strike="noStrike" spc="-1">
                <a:solidFill>
                  <a:srgbClr val="3E444C"/>
                </a:solidFill>
                <a:latin typeface="Arial"/>
              </a:rPr>
              <a:t>Universität Stuttgart</a:t>
            </a:r>
            <a:endParaRPr lang="de-DE" sz="800" b="0" strike="noStrike" spc="-1">
              <a:latin typeface="Times New Roman"/>
            </a:endParaRPr>
          </a:p>
        </p:txBody>
      </p:sp>
      <p:sp>
        <p:nvSpPr>
          <p:cNvPr id="91" name="PlaceHolder 9"/>
          <p:cNvSpPr>
            <a:spLocks noGrp="1"/>
          </p:cNvSpPr>
          <p:nvPr>
            <p:ph type="sldNum"/>
          </p:nvPr>
        </p:nvSpPr>
        <p:spPr>
          <a:xfrm>
            <a:off x="9366480" y="5971680"/>
            <a:ext cx="291960" cy="135360"/>
          </a:xfrm>
          <a:prstGeom prst="rect">
            <a:avLst/>
          </a:prstGeom>
        </p:spPr>
        <p:txBody>
          <a:bodyPr lIns="0" tIns="0" rIns="0" bIns="0">
            <a:noAutofit/>
          </a:bodyPr>
          <a:lstStyle/>
          <a:p>
            <a:pPr>
              <a:lnSpc>
                <a:spcPct val="100000"/>
              </a:lnSpc>
            </a:pPr>
            <a:fld id="{8819E7DF-A8BA-4C41-A3F7-7826D83669F2}" type="slidenum">
              <a:rPr lang="en-US" sz="800" b="0" strike="noStrike" spc="-1">
                <a:solidFill>
                  <a:srgbClr val="3E444C"/>
                </a:solidFill>
                <a:latin typeface="Arial"/>
              </a:rPr>
              <a:t>‹Nr.›</a:t>
            </a:fld>
            <a:endParaRPr lang="de-DE" sz="8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9" name="PlaceHolder 1"/>
          <p:cNvSpPr>
            <a:spLocks noGrp="1"/>
          </p:cNvSpPr>
          <p:nvPr>
            <p:ph type="title"/>
          </p:nvPr>
        </p:nvSpPr>
        <p:spPr>
          <a:xfrm>
            <a:off x="504000" y="250920"/>
            <a:ext cx="9071640" cy="1051560"/>
          </a:xfrm>
          <a:prstGeom prst="rect">
            <a:avLst/>
          </a:prstGeom>
        </p:spPr>
        <p:txBody>
          <a:bodyPr lIns="0" tIns="0" rIns="0" bIns="0" anchor="ctr">
            <a:noAutofit/>
          </a:bodyPr>
          <a:lstStyle/>
          <a:p>
            <a:pPr algn="ctr"/>
            <a:r>
              <a:rPr lang="de-DE" sz="4400" b="0" strike="noStrike" spc="-1">
                <a:latin typeface="Arial"/>
              </a:rPr>
              <a:t>Format des Titeltextes durch Klicken bearbeiten</a:t>
            </a:r>
          </a:p>
        </p:txBody>
      </p:sp>
      <p:sp>
        <p:nvSpPr>
          <p:cNvPr id="170" name="PlaceHolder 2"/>
          <p:cNvSpPr>
            <a:spLocks noGrp="1"/>
          </p:cNvSpPr>
          <p:nvPr>
            <p:ph type="body"/>
          </p:nvPr>
        </p:nvSpPr>
        <p:spPr>
          <a:xfrm>
            <a:off x="504000" y="1473840"/>
            <a:ext cx="9071640" cy="3653640"/>
          </a:xfrm>
          <a:prstGeom prst="rect">
            <a:avLst/>
          </a:prstGeom>
        </p:spPr>
        <p:txBody>
          <a:bodyPr lIns="0" tIns="0" rIns="0" bIns="0">
            <a:normAutofit/>
          </a:bodyPr>
          <a:lstStyle/>
          <a:p>
            <a:pPr marL="432000" indent="-324000">
              <a:spcBef>
                <a:spcPts val="1409"/>
              </a:spcBef>
              <a:buClr>
                <a:srgbClr val="000000"/>
              </a:buClr>
              <a:buSzPct val="45000"/>
              <a:buFont typeface="Wingdings" charset="2"/>
              <a:buChar char=""/>
            </a:pPr>
            <a:r>
              <a:rPr lang="de-DE" sz="3190" b="0" strike="noStrike" spc="-1">
                <a:latin typeface="Arial"/>
              </a:rPr>
              <a:t>Format des Gliederungstextes durch Klicken bearbeiten</a:t>
            </a:r>
          </a:p>
          <a:p>
            <a:pPr marL="864000" lvl="1" indent="-324000">
              <a:spcBef>
                <a:spcPts val="1125"/>
              </a:spcBef>
              <a:buClr>
                <a:srgbClr val="000000"/>
              </a:buClr>
              <a:buSzPct val="75000"/>
              <a:buFont typeface="Symbol" charset="2"/>
              <a:buChar char=""/>
            </a:pPr>
            <a:r>
              <a:rPr lang="de-DE" sz="2790" b="0" strike="noStrike" spc="-1">
                <a:latin typeface="Arial"/>
              </a:rPr>
              <a:t>Zweite Gliederungsebene</a:t>
            </a:r>
          </a:p>
          <a:p>
            <a:pPr marL="1296000" lvl="2" indent="-288000">
              <a:spcBef>
                <a:spcPts val="842"/>
              </a:spcBef>
              <a:buClr>
                <a:srgbClr val="000000"/>
              </a:buClr>
              <a:buSzPct val="45000"/>
              <a:buFont typeface="Wingdings" charset="2"/>
              <a:buChar char=""/>
            </a:pPr>
            <a:r>
              <a:rPr lang="de-DE" sz="2390" b="0" strike="noStrike" spc="-1">
                <a:latin typeface="Arial"/>
              </a:rPr>
              <a:t>Dritte Gliederungsebene</a:t>
            </a:r>
          </a:p>
          <a:p>
            <a:pPr marL="1728000" lvl="3" indent="-216000">
              <a:spcBef>
                <a:spcPts val="558"/>
              </a:spcBef>
              <a:buClr>
                <a:srgbClr val="000000"/>
              </a:buClr>
              <a:buSzPct val="75000"/>
              <a:buFont typeface="Symbol" charset="2"/>
              <a:buChar char=""/>
            </a:pPr>
            <a:r>
              <a:rPr lang="de-DE" sz="2000" b="0" strike="noStrike" spc="-1">
                <a:latin typeface="Arial"/>
              </a:rPr>
              <a:t>Vierte Gliederungsebene</a:t>
            </a:r>
          </a:p>
          <a:p>
            <a:pPr marL="2160000" lvl="4" indent="-216000">
              <a:spcBef>
                <a:spcPts val="278"/>
              </a:spcBef>
              <a:buClr>
                <a:srgbClr val="000000"/>
              </a:buClr>
              <a:buSzPct val="45000"/>
              <a:buFont typeface="Wingdings" charset="2"/>
              <a:buChar char=""/>
            </a:pPr>
            <a:r>
              <a:rPr lang="de-DE" sz="2000" b="0" strike="noStrike" spc="-1">
                <a:latin typeface="Arial"/>
              </a:rPr>
              <a:t>Fünfte Gliederungsebene</a:t>
            </a:r>
          </a:p>
          <a:p>
            <a:pPr marL="2592000" lvl="5" indent="-216000">
              <a:spcBef>
                <a:spcPts val="278"/>
              </a:spcBef>
              <a:buClr>
                <a:srgbClr val="000000"/>
              </a:buClr>
              <a:buSzPct val="45000"/>
              <a:buFont typeface="Wingdings" charset="2"/>
              <a:buChar char=""/>
            </a:pPr>
            <a:r>
              <a:rPr lang="de-DE" sz="2000" b="0" strike="noStrike" spc="-1">
                <a:latin typeface="Arial"/>
              </a:rPr>
              <a:t>Sechste Gliederungsebene</a:t>
            </a:r>
          </a:p>
          <a:p>
            <a:pPr marL="3024000" lvl="6" indent="-216000">
              <a:spcBef>
                <a:spcPts val="278"/>
              </a:spcBef>
              <a:buClr>
                <a:srgbClr val="000000"/>
              </a:buClr>
              <a:buSzPct val="45000"/>
              <a:buFont typeface="Wingdings" charset="2"/>
              <a:buChar char=""/>
            </a:pPr>
            <a:r>
              <a:rPr lang="de-DE" sz="2000" b="0" strike="noStrike" spc="-1">
                <a:latin typeface="Arial"/>
              </a:rPr>
              <a:t>Siebte Gliederungsebene</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7" name="Google Shape;16;p2"/>
          <p:cNvPicPr/>
          <p:nvPr/>
        </p:nvPicPr>
        <p:blipFill>
          <a:blip r:embed="rId15"/>
          <a:stretch/>
        </p:blipFill>
        <p:spPr>
          <a:xfrm>
            <a:off x="447840" y="378360"/>
            <a:ext cx="2354040" cy="475560"/>
          </a:xfrm>
          <a:prstGeom prst="rect">
            <a:avLst/>
          </a:prstGeom>
          <a:ln w="0">
            <a:noFill/>
          </a:ln>
        </p:spPr>
      </p:pic>
      <p:sp>
        <p:nvSpPr>
          <p:cNvPr id="208" name="PlaceHolder 1"/>
          <p:cNvSpPr>
            <a:spLocks noGrp="1"/>
          </p:cNvSpPr>
          <p:nvPr>
            <p:ph type="title"/>
          </p:nvPr>
        </p:nvSpPr>
        <p:spPr>
          <a:xfrm>
            <a:off x="503640" y="250200"/>
            <a:ext cx="9071280" cy="1051560"/>
          </a:xfrm>
          <a:prstGeom prst="rect">
            <a:avLst/>
          </a:prstGeom>
        </p:spPr>
        <p:txBody>
          <a:bodyPr lIns="0" tIns="0" rIns="0" bIns="0" anchor="ctr">
            <a:noAutofit/>
          </a:bodyPr>
          <a:lstStyle/>
          <a:p>
            <a:pPr algn="ctr"/>
            <a:r>
              <a:rPr lang="de-DE" sz="5140" b="0" strike="noStrike" spc="-1">
                <a:latin typeface="Arial"/>
              </a:rPr>
              <a:t>Format des Titeltextes durch Klicken bearbeiten</a:t>
            </a:r>
          </a:p>
        </p:txBody>
      </p:sp>
      <p:sp>
        <p:nvSpPr>
          <p:cNvPr id="209" name="PlaceHolder 2"/>
          <p:cNvSpPr>
            <a:spLocks noGrp="1"/>
          </p:cNvSpPr>
          <p:nvPr>
            <p:ph type="body"/>
          </p:nvPr>
        </p:nvSpPr>
        <p:spPr>
          <a:xfrm>
            <a:off x="503640" y="1473120"/>
            <a:ext cx="9071280" cy="3653640"/>
          </a:xfrm>
          <a:prstGeom prst="rect">
            <a:avLst/>
          </a:prstGeom>
        </p:spPr>
        <p:txBody>
          <a:bodyPr lIns="0" tIns="0" rIns="0" bIns="0">
            <a:normAutofit/>
          </a:bodyPr>
          <a:lstStyle/>
          <a:p>
            <a:pPr marL="432000" indent="-324000">
              <a:spcBef>
                <a:spcPts val="1406"/>
              </a:spcBef>
              <a:buClr>
                <a:srgbClr val="000000"/>
              </a:buClr>
              <a:buSzPct val="45000"/>
              <a:buFont typeface="Wingdings" charset="2"/>
              <a:buChar char=""/>
            </a:pPr>
            <a:r>
              <a:rPr lang="de-DE" sz="3190" b="0" strike="noStrike" spc="-1">
                <a:latin typeface="Arial"/>
              </a:rPr>
              <a:t>Format des Gliederungstextes durch Klicken bearbeiten</a:t>
            </a:r>
          </a:p>
          <a:p>
            <a:pPr marL="864000" lvl="1" indent="-324000">
              <a:spcBef>
                <a:spcPts val="1123"/>
              </a:spcBef>
              <a:buClr>
                <a:srgbClr val="000000"/>
              </a:buClr>
              <a:buSzPct val="75000"/>
              <a:buFont typeface="Symbol" charset="2"/>
              <a:buChar char=""/>
            </a:pPr>
            <a:r>
              <a:rPr lang="de-DE" sz="2790" b="0" strike="noStrike" spc="-1">
                <a:latin typeface="Arial"/>
              </a:rPr>
              <a:t>Zweite Gliederungsebene</a:t>
            </a:r>
          </a:p>
          <a:p>
            <a:pPr marL="1296000" lvl="2" indent="-288000">
              <a:spcBef>
                <a:spcPts val="839"/>
              </a:spcBef>
              <a:buClr>
                <a:srgbClr val="000000"/>
              </a:buClr>
              <a:buSzPct val="45000"/>
              <a:buFont typeface="Wingdings" charset="2"/>
              <a:buChar char=""/>
            </a:pPr>
            <a:r>
              <a:rPr lang="de-DE" sz="2390" b="0" strike="noStrike" spc="-1">
                <a:latin typeface="Arial"/>
              </a:rPr>
              <a:t>Dritte Gliederungsebene</a:t>
            </a:r>
          </a:p>
          <a:p>
            <a:pPr marL="1728000" lvl="3" indent="-216000">
              <a:spcBef>
                <a:spcPts val="556"/>
              </a:spcBef>
              <a:buClr>
                <a:srgbClr val="000000"/>
              </a:buClr>
              <a:buSzPct val="75000"/>
              <a:buFont typeface="Symbol" charset="2"/>
              <a:buChar char=""/>
            </a:pPr>
            <a:r>
              <a:rPr lang="de-DE" sz="1990" b="0" strike="noStrike" spc="-1">
                <a:latin typeface="Arial"/>
              </a:rPr>
              <a:t>Vierte Gliederungsebene</a:t>
            </a:r>
          </a:p>
          <a:p>
            <a:pPr marL="2160000" lvl="4" indent="-216000">
              <a:spcBef>
                <a:spcPts val="275"/>
              </a:spcBef>
              <a:buClr>
                <a:srgbClr val="000000"/>
              </a:buClr>
              <a:buSzPct val="45000"/>
              <a:buFont typeface="Wingdings" charset="2"/>
              <a:buChar char=""/>
            </a:pPr>
            <a:r>
              <a:rPr lang="de-DE" sz="1990" b="0" strike="noStrike" spc="-1">
                <a:latin typeface="Arial"/>
              </a:rPr>
              <a:t>Fünfte Gliederungsebene</a:t>
            </a:r>
          </a:p>
          <a:p>
            <a:pPr marL="2592000" lvl="5" indent="-216000">
              <a:spcBef>
                <a:spcPts val="275"/>
              </a:spcBef>
              <a:buClr>
                <a:srgbClr val="000000"/>
              </a:buClr>
              <a:buSzPct val="45000"/>
              <a:buFont typeface="Wingdings" charset="2"/>
              <a:buChar char=""/>
            </a:pPr>
            <a:r>
              <a:rPr lang="de-DE" sz="1990" b="0" strike="noStrike" spc="-1">
                <a:latin typeface="Arial"/>
              </a:rPr>
              <a:t>Sechste Gliederungsebene</a:t>
            </a:r>
          </a:p>
          <a:p>
            <a:pPr marL="3024000" lvl="6" indent="-216000">
              <a:spcBef>
                <a:spcPts val="275"/>
              </a:spcBef>
              <a:buClr>
                <a:srgbClr val="000000"/>
              </a:buClr>
              <a:buSzPct val="45000"/>
              <a:buFont typeface="Wingdings" charset="2"/>
              <a:buChar char=""/>
            </a:pPr>
            <a:r>
              <a:rPr lang="de-DE" sz="1990" b="0" strike="noStrike" spc="-1">
                <a:latin typeface="Arial"/>
              </a:rPr>
              <a:t>Siebte Gliederungsebene</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4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6" name="PlaceHolder 1"/>
          <p:cNvSpPr>
            <a:spLocks noGrp="1"/>
          </p:cNvSpPr>
          <p:nvPr>
            <p:ph type="title"/>
          </p:nvPr>
        </p:nvSpPr>
        <p:spPr>
          <a:xfrm>
            <a:off x="503280" y="250200"/>
            <a:ext cx="9070560" cy="1051200"/>
          </a:xfrm>
          <a:prstGeom prst="rect">
            <a:avLst/>
          </a:prstGeom>
        </p:spPr>
        <p:txBody>
          <a:bodyPr lIns="0" tIns="0" rIns="0" bIns="0" anchor="ctr">
            <a:noAutofit/>
          </a:bodyPr>
          <a:lstStyle/>
          <a:p>
            <a:r>
              <a:rPr lang="de-DE" sz="1800" b="0" strike="noStrike" spc="-1">
                <a:latin typeface="Arial"/>
              </a:rPr>
              <a:t>Format des Titeltextes durch Klicken bearbeiten</a:t>
            </a:r>
          </a:p>
        </p:txBody>
      </p:sp>
      <p:sp>
        <p:nvSpPr>
          <p:cNvPr id="247" name="PlaceHolder 2"/>
          <p:cNvSpPr>
            <a:spLocks noGrp="1"/>
          </p:cNvSpPr>
          <p:nvPr>
            <p:ph type="body"/>
          </p:nvPr>
        </p:nvSpPr>
        <p:spPr>
          <a:xfrm>
            <a:off x="503640" y="1473120"/>
            <a:ext cx="9071280" cy="3653640"/>
          </a:xfrm>
          <a:prstGeom prst="rect">
            <a:avLst/>
          </a:prstGeom>
        </p:spPr>
        <p:txBody>
          <a:bodyPr lIns="0" tIns="0" rIns="0" bIns="0">
            <a:normAutofit/>
          </a:bodyPr>
          <a:lstStyle/>
          <a:p>
            <a:pPr marL="432000" indent="-324000">
              <a:spcBef>
                <a:spcPts val="1406"/>
              </a:spcBef>
              <a:buClr>
                <a:srgbClr val="000000"/>
              </a:buClr>
              <a:buSzPct val="45000"/>
              <a:buFont typeface="Wingdings" charset="2"/>
              <a:buChar char=""/>
            </a:pPr>
            <a:r>
              <a:rPr lang="de-DE" sz="3190" b="0" strike="noStrike" spc="-1">
                <a:latin typeface="Arial"/>
              </a:rPr>
              <a:t>Format des Gliederungstextes durch Klicken bearbeiten</a:t>
            </a:r>
          </a:p>
          <a:p>
            <a:pPr marL="864000" lvl="1" indent="-324000">
              <a:spcBef>
                <a:spcPts val="1123"/>
              </a:spcBef>
              <a:buClr>
                <a:srgbClr val="000000"/>
              </a:buClr>
              <a:buSzPct val="75000"/>
              <a:buFont typeface="Symbol" charset="2"/>
              <a:buChar char=""/>
            </a:pPr>
            <a:r>
              <a:rPr lang="de-DE" sz="2790" b="0" strike="noStrike" spc="-1">
                <a:latin typeface="Arial"/>
              </a:rPr>
              <a:t>Zweite Gliederungsebene</a:t>
            </a:r>
          </a:p>
          <a:p>
            <a:pPr marL="1296000" lvl="2" indent="-288000">
              <a:spcBef>
                <a:spcPts val="839"/>
              </a:spcBef>
              <a:buClr>
                <a:srgbClr val="000000"/>
              </a:buClr>
              <a:buSzPct val="45000"/>
              <a:buFont typeface="Wingdings" charset="2"/>
              <a:buChar char=""/>
            </a:pPr>
            <a:r>
              <a:rPr lang="de-DE" sz="2390" b="0" strike="noStrike" spc="-1">
                <a:latin typeface="Arial"/>
              </a:rPr>
              <a:t>Dritte Gliederungsebene</a:t>
            </a:r>
          </a:p>
          <a:p>
            <a:pPr marL="1728000" lvl="3" indent="-216000">
              <a:spcBef>
                <a:spcPts val="556"/>
              </a:spcBef>
              <a:buClr>
                <a:srgbClr val="000000"/>
              </a:buClr>
              <a:buSzPct val="75000"/>
              <a:buFont typeface="Symbol" charset="2"/>
              <a:buChar char=""/>
            </a:pPr>
            <a:r>
              <a:rPr lang="de-DE" sz="1990" b="0" strike="noStrike" spc="-1">
                <a:latin typeface="Arial"/>
              </a:rPr>
              <a:t>Vierte Gliederungsebene</a:t>
            </a:r>
          </a:p>
          <a:p>
            <a:pPr marL="2160000" lvl="4" indent="-216000">
              <a:spcBef>
                <a:spcPts val="275"/>
              </a:spcBef>
              <a:buClr>
                <a:srgbClr val="000000"/>
              </a:buClr>
              <a:buSzPct val="45000"/>
              <a:buFont typeface="Wingdings" charset="2"/>
              <a:buChar char=""/>
            </a:pPr>
            <a:r>
              <a:rPr lang="de-DE" sz="1990" b="0" strike="noStrike" spc="-1">
                <a:latin typeface="Arial"/>
              </a:rPr>
              <a:t>Fünfte Gliederungsebene</a:t>
            </a:r>
          </a:p>
          <a:p>
            <a:pPr marL="2592000" lvl="5" indent="-216000">
              <a:spcBef>
                <a:spcPts val="275"/>
              </a:spcBef>
              <a:buClr>
                <a:srgbClr val="000000"/>
              </a:buClr>
              <a:buSzPct val="45000"/>
              <a:buFont typeface="Wingdings" charset="2"/>
              <a:buChar char=""/>
            </a:pPr>
            <a:r>
              <a:rPr lang="de-DE" sz="1990" b="0" strike="noStrike" spc="-1">
                <a:latin typeface="Arial"/>
              </a:rPr>
              <a:t>Sechste Gliederungsebene</a:t>
            </a:r>
          </a:p>
          <a:p>
            <a:pPr marL="3024000" lvl="6" indent="-216000">
              <a:spcBef>
                <a:spcPts val="275"/>
              </a:spcBef>
              <a:buClr>
                <a:srgbClr val="000000"/>
              </a:buClr>
              <a:buSzPct val="45000"/>
              <a:buFont typeface="Wingdings" charset="2"/>
              <a:buChar char=""/>
            </a:pPr>
            <a:r>
              <a:rPr lang="de-DE" sz="1990" b="0" strike="noStrike" spc="-1">
                <a:latin typeface="Arial"/>
              </a:rPr>
              <a:t>Siebte Gliederungsebene</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s://campus.uni-stuttgart.de/cusonline/pl/ui/$ctx;design=ca2;header=max;lang=de/wbModhbReport.downloadPublicMHBVersion?pOrgNr=3&amp;pStpStpNr=831&amp;pDocNr=4821771#%5B%7B%22num%22%3A115%2C%22gen%22%3A0%7D%2C%7B%22name%22%3A%22XYZ%22%7D%2C42.519%2C756.851%2Cnull%5D" TargetMode="External"/><Relationship Id="rId2" Type="http://schemas.openxmlformats.org/officeDocument/2006/relationships/hyperlink" Target="https://www.uni-stuttgart.de/studium/bachelor/englisch-lehramt-b.a./img/Studienverlaufsplan-Bachelor-of-Arts-Lehramt-Englisch.pdf" TargetMode="External"/><Relationship Id="rId1" Type="http://schemas.openxmlformats.org/officeDocument/2006/relationships/slideLayout" Target="../slideLayouts/slideLayout67.xml"/><Relationship Id="rId6" Type="http://schemas.openxmlformats.org/officeDocument/2006/relationships/hyperlink" Target="https://lehrer-online-bw.de/,Lde/Startseite/schulpraktika/Schulpraxissemester+Gymnasium+gemaess+RVO_KM+von+2015" TargetMode="External"/><Relationship Id="rId5" Type="http://schemas.openxmlformats.org/officeDocument/2006/relationships/hyperlink" Target="https://campus.uni-stuttgart.de/cusonline/pl/ui/$ctx;design=ca2;header=max;lang=de/wbModhbReport.downloadPublicMHBVersion?pOrgNr=3&amp;pStpStpNr=950&amp;pDocNr=4819805#%5B%7B%22num%22%3A64%2C%22gen%22%3A0%7D%2C%7B%22name%22%3A%22XYZ%22%7D%2C42.519%2C756.851%2Cnull%5D" TargetMode="External"/><Relationship Id="rId4" Type="http://schemas.openxmlformats.org/officeDocument/2006/relationships/hyperlink" Target="https://www.uni-stuttgart.de/studium/studienangebot_assets/englisch-lehramt/pdf/Studienverlaufsplan_MEd_Englisch.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campus.uni-stuttgart.de/cusonline/ee/ui/ca2/app/desktop/#/pl/ui/$ctx/wbModhbReport.downloadPublicMHBVersion?$ctx=design=ca2;header=max;lang=de&amp;pOrgNr=3&amp;pStpStpNr=950" TargetMode="External"/><Relationship Id="rId2" Type="http://schemas.openxmlformats.org/officeDocument/2006/relationships/hyperlink" Target="http://www.landesrecht-bw.de/jportal/?quelle=jlink&amp;query=LehrRahmenV+BW+Anlage+2&amp;psml=bsbawueprod.psml&amp;max=true" TargetMode="External"/><Relationship Id="rId1" Type="http://schemas.openxmlformats.org/officeDocument/2006/relationships/slideLayout" Target="../slideLayouts/slideLayout38.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7.xml"/></Relationships>
</file>

<file path=ppt/slides/_rels/slide22.xml.rels><?xml version="1.0" encoding="UTF-8" standalone="yes"?>
<Relationships xmlns="http://schemas.openxmlformats.org/package/2006/relationships"><Relationship Id="rId2" Type="http://schemas.openxmlformats.org/officeDocument/2006/relationships/hyperlink" Target="https://www.peterlang.com/view/9783631788806/chapter-001.xhtml?pdfVersion=true" TargetMode="External"/><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3" Type="http://schemas.openxmlformats.org/officeDocument/2006/relationships/hyperlink" Target="https://www.lehrer.uni-karlsruhe.de/~za242/PS/Hinweis_AssistantTeacher.pdf" TargetMode="External"/><Relationship Id="rId2" Type="http://schemas.openxmlformats.org/officeDocument/2006/relationships/image" Target="../media/image19.jpeg"/><Relationship Id="rId1" Type="http://schemas.openxmlformats.org/officeDocument/2006/relationships/slideLayout" Target="../slideLayouts/slideLayout38.xml"/><Relationship Id="rId4" Type="http://schemas.openxmlformats.org/officeDocument/2006/relationships/image" Target="../media/image20.gif"/></Relationships>
</file>

<file path=ppt/slides/_rels/slide2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3" Type="http://schemas.openxmlformats.org/officeDocument/2006/relationships/hyperlink" Target="http://www.kmk-pad.org/programme/fremdsprachenassistenzkraefte/studierende-aus-deutschland.html" TargetMode="External"/><Relationship Id="rId2" Type="http://schemas.openxmlformats.org/officeDocument/2006/relationships/image" Target="../media/image19.jpeg"/><Relationship Id="rId1" Type="http://schemas.openxmlformats.org/officeDocument/2006/relationships/slideLayout" Target="../slideLayouts/slideLayout38.xml"/><Relationship Id="rId6" Type="http://schemas.openxmlformats.org/officeDocument/2006/relationships/image" Target="../media/image20.gif"/><Relationship Id="rId5" Type="http://schemas.openxmlformats.org/officeDocument/2006/relationships/hyperlink" Target="https://ruhr-uni-bochum.zoom.us/j/98566734733?pwd=TU1nVkZ3MVp4Y1M3bm5seXMxRFFDdz09" TargetMode="External"/><Relationship Id="rId4" Type="http://schemas.openxmlformats.org/officeDocument/2006/relationships/hyperlink" Target="http://www.instagram.com/fsa_pa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www.goethe.de/de/spr/unt/for/sch.html" TargetMode="External"/><Relationship Id="rId2" Type="http://schemas.openxmlformats.org/officeDocument/2006/relationships/hyperlink" Target="http://www.kmk-pad.org/programme/meet-young-germany-in-your-classroom-myg.html" TargetMode="External"/><Relationship Id="rId1" Type="http://schemas.openxmlformats.org/officeDocument/2006/relationships/slideLayout" Target="../slideLayouts/slideLayout38.xml"/><Relationship Id="rId5" Type="http://schemas.openxmlformats.org/officeDocument/2006/relationships/hyperlink" Target="http://www.lehrer.uni-karlsruhe.de/~za242/PS/Hinweis_DeutscheSchule.pdf" TargetMode="External"/><Relationship Id="rId4" Type="http://schemas.openxmlformats.org/officeDocument/2006/relationships/hyperlink" Target="http://www.lehrer.uni-karlsruhe.de/~za242/PS/Hinweis_ListeDS.pdf"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uni-stuttgart.de/zsb/lernberatung" TargetMode="External"/><Relationship Id="rId2" Type="http://schemas.openxmlformats.org/officeDocument/2006/relationships/hyperlink" Target="mailto:lernberatung@uni-stuttgart.de" TargetMode="Externa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hyperlink" Target="mailto:studienlotse@f09.uni-stuttgart.de" TargetMode="External"/><Relationship Id="rId2" Type="http://schemas.openxmlformats.org/officeDocument/2006/relationships/image" Target="../media/image21.jpeg"/><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2D6716BB-E1D6-4588-8BD7-56797B2BC1D7}"/>
              </a:ext>
            </a:extLst>
          </p:cNvPr>
          <p:cNvSpPr/>
          <p:nvPr/>
        </p:nvSpPr>
        <p:spPr>
          <a:xfrm>
            <a:off x="839787" y="1561969"/>
            <a:ext cx="8401050" cy="4780082"/>
          </a:xfrm>
          <a:prstGeom prst="rect">
            <a:avLst/>
          </a:prstGeom>
          <a:solidFill>
            <a:srgbClr val="00B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64" dirty="0"/>
          </a:p>
        </p:txBody>
      </p:sp>
      <p:sp>
        <p:nvSpPr>
          <p:cNvPr id="5" name="Textplatzhalter 4">
            <a:extLst>
              <a:ext uri="{FF2B5EF4-FFF2-40B4-BE49-F238E27FC236}">
                <a16:creationId xmlns="" xmlns:a16="http://schemas.microsoft.com/office/drawing/2014/main" id="{36C5CC0B-3AE6-43CD-AC4F-CD1C02A3BD67}"/>
              </a:ext>
            </a:extLst>
          </p:cNvPr>
          <p:cNvSpPr>
            <a:spLocks noGrp="1"/>
          </p:cNvSpPr>
          <p:nvPr>
            <p:ph type="body" sz="quarter" idx="13"/>
          </p:nvPr>
        </p:nvSpPr>
        <p:spPr>
          <a:xfrm>
            <a:off x="1865451" y="782765"/>
            <a:ext cx="3272508" cy="532974"/>
          </a:xfrm>
        </p:spPr>
        <p:txBody>
          <a:bodyPr/>
          <a:lstStyle/>
          <a:p>
            <a:pPr>
              <a:spcBef>
                <a:spcPts val="0"/>
              </a:spcBef>
            </a:pPr>
            <a:r>
              <a:rPr lang="de-DE" dirty="0">
                <a:solidFill>
                  <a:srgbClr val="585F65"/>
                </a:solidFill>
              </a:rPr>
              <a:t>Institut für Linguistik</a:t>
            </a:r>
          </a:p>
          <a:p>
            <a:pPr>
              <a:spcBef>
                <a:spcPts val="0"/>
              </a:spcBef>
            </a:pPr>
            <a:r>
              <a:rPr lang="de-DE" dirty="0">
                <a:solidFill>
                  <a:srgbClr val="585F65"/>
                </a:solidFill>
              </a:rPr>
              <a:t>Institut für Literaturwissenschaft</a:t>
            </a:r>
          </a:p>
        </p:txBody>
      </p:sp>
      <p:sp>
        <p:nvSpPr>
          <p:cNvPr id="2" name="Titel 1">
            <a:extLst>
              <a:ext uri="{FF2B5EF4-FFF2-40B4-BE49-F238E27FC236}">
                <a16:creationId xmlns="" xmlns:a16="http://schemas.microsoft.com/office/drawing/2014/main" id="{B00672A8-B5D6-4129-AA15-860AFB8AA848}"/>
              </a:ext>
            </a:extLst>
          </p:cNvPr>
          <p:cNvSpPr>
            <a:spLocks noGrp="1"/>
          </p:cNvSpPr>
          <p:nvPr>
            <p:ph type="ctrTitle"/>
          </p:nvPr>
        </p:nvSpPr>
        <p:spPr>
          <a:xfrm>
            <a:off x="4130633" y="536533"/>
            <a:ext cx="5949992" cy="5805517"/>
          </a:xfrm>
          <a:solidFill>
            <a:srgbClr val="00519E"/>
          </a:solidFill>
        </p:spPr>
        <p:txBody>
          <a:bodyPr/>
          <a:lstStyle/>
          <a:p>
            <a:endParaRPr lang="de-DE" dirty="0"/>
          </a:p>
        </p:txBody>
      </p:sp>
      <p:sp>
        <p:nvSpPr>
          <p:cNvPr id="8" name="Oval 7">
            <a:extLst>
              <a:ext uri="{FF2B5EF4-FFF2-40B4-BE49-F238E27FC236}">
                <a16:creationId xmlns="" xmlns:a16="http://schemas.microsoft.com/office/drawing/2014/main" id="{E0CBCEA2-EEFB-4CBA-9DAB-EA0589FD7955}"/>
              </a:ext>
            </a:extLst>
          </p:cNvPr>
          <p:cNvSpPr/>
          <p:nvPr/>
        </p:nvSpPr>
        <p:spPr>
          <a:xfrm>
            <a:off x="3058427" y="3576478"/>
            <a:ext cx="2079532" cy="20686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64" dirty="0"/>
          </a:p>
        </p:txBody>
      </p:sp>
      <p:sp>
        <p:nvSpPr>
          <p:cNvPr id="9" name="TextBox 8">
            <a:extLst>
              <a:ext uri="{FF2B5EF4-FFF2-40B4-BE49-F238E27FC236}">
                <a16:creationId xmlns="" xmlns:a16="http://schemas.microsoft.com/office/drawing/2014/main" id="{967E0486-99BA-4C87-82AA-B4DAA59EA08A}"/>
              </a:ext>
            </a:extLst>
          </p:cNvPr>
          <p:cNvSpPr txBox="1"/>
          <p:nvPr/>
        </p:nvSpPr>
        <p:spPr>
          <a:xfrm>
            <a:off x="3034014" y="4324266"/>
            <a:ext cx="2128355" cy="733149"/>
          </a:xfrm>
          <a:prstGeom prst="rect">
            <a:avLst/>
          </a:prstGeom>
          <a:noFill/>
        </p:spPr>
        <p:txBody>
          <a:bodyPr wrap="square" lIns="0" tIns="0" rIns="0" bIns="0" rtlCol="0">
            <a:spAutoFit/>
          </a:bodyPr>
          <a:lstStyle/>
          <a:p>
            <a:pPr algn="ctr">
              <a:lnSpc>
                <a:spcPct val="120000"/>
              </a:lnSpc>
              <a:spcBef>
                <a:spcPts val="689"/>
              </a:spcBef>
              <a:buClr>
                <a:schemeClr val="accent1"/>
              </a:buClr>
            </a:pPr>
            <a:r>
              <a:rPr lang="de-DE" sz="1985" b="1" dirty="0"/>
              <a:t>Wintersemester 2020 / 2021</a:t>
            </a:r>
          </a:p>
        </p:txBody>
      </p:sp>
      <p:sp>
        <p:nvSpPr>
          <p:cNvPr id="3" name="TextBox 2">
            <a:extLst>
              <a:ext uri="{FF2B5EF4-FFF2-40B4-BE49-F238E27FC236}">
                <a16:creationId xmlns="" xmlns:a16="http://schemas.microsoft.com/office/drawing/2014/main" id="{6BB031F1-65D5-418F-BD3A-9DBD40786D70}"/>
              </a:ext>
            </a:extLst>
          </p:cNvPr>
          <p:cNvSpPr txBox="1"/>
          <p:nvPr/>
        </p:nvSpPr>
        <p:spPr>
          <a:xfrm>
            <a:off x="5186782" y="2028879"/>
            <a:ext cx="3779929" cy="3672993"/>
          </a:xfrm>
          <a:prstGeom prst="rect">
            <a:avLst/>
          </a:prstGeom>
          <a:noFill/>
        </p:spPr>
        <p:txBody>
          <a:bodyPr wrap="square" lIns="0" tIns="0" rIns="0" bIns="0" rtlCol="0">
            <a:spAutoFit/>
          </a:bodyPr>
          <a:lstStyle/>
          <a:p>
            <a:pPr algn="ctr">
              <a:buClr>
                <a:schemeClr val="accent1"/>
              </a:buClr>
            </a:pPr>
            <a:r>
              <a:rPr lang="en-US" sz="3528" b="1" dirty="0">
                <a:solidFill>
                  <a:schemeClr val="bg1"/>
                </a:solidFill>
                <a:latin typeface="+mj-lt"/>
              </a:rPr>
              <a:t>WELCOME, </a:t>
            </a:r>
            <a:br>
              <a:rPr lang="en-US" sz="3528" b="1" dirty="0">
                <a:solidFill>
                  <a:schemeClr val="bg1"/>
                </a:solidFill>
                <a:latin typeface="+mj-lt"/>
              </a:rPr>
            </a:br>
            <a:r>
              <a:rPr lang="en-US" sz="3528" b="1" dirty="0">
                <a:solidFill>
                  <a:schemeClr val="bg1"/>
                </a:solidFill>
                <a:latin typeface="+mj-lt"/>
              </a:rPr>
              <a:t>Education Majors! </a:t>
            </a:r>
          </a:p>
          <a:p>
            <a:pPr algn="ctr">
              <a:buClr>
                <a:schemeClr val="accent1"/>
              </a:buClr>
            </a:pPr>
            <a:r>
              <a:rPr lang="en-US" sz="3528" dirty="0">
                <a:solidFill>
                  <a:schemeClr val="bg1"/>
                </a:solidFill>
                <a:latin typeface="+mj-lt"/>
              </a:rPr>
              <a:t/>
            </a:r>
            <a:br>
              <a:rPr lang="en-US" sz="3528" dirty="0">
                <a:solidFill>
                  <a:schemeClr val="bg1"/>
                </a:solidFill>
                <a:latin typeface="+mj-lt"/>
              </a:rPr>
            </a:br>
            <a:r>
              <a:rPr lang="de-DE" sz="3528" i="1" dirty="0">
                <a:solidFill>
                  <a:schemeClr val="bg1"/>
                </a:solidFill>
                <a:latin typeface="+mj-lt"/>
              </a:rPr>
              <a:t>Lehramt </a:t>
            </a:r>
            <a:r>
              <a:rPr lang="de-DE" altLang="de-DE" sz="3528" i="1" dirty="0">
                <a:solidFill>
                  <a:schemeClr val="bg1"/>
                </a:solidFill>
                <a:latin typeface="+mj-lt"/>
              </a:rPr>
              <a:t>Englisch</a:t>
            </a:r>
            <a:br>
              <a:rPr lang="de-DE" altLang="de-DE" sz="3528" i="1" dirty="0">
                <a:solidFill>
                  <a:schemeClr val="bg1"/>
                </a:solidFill>
                <a:latin typeface="+mj-lt"/>
              </a:rPr>
            </a:br>
            <a:r>
              <a:rPr lang="de-DE" altLang="de-DE" sz="3528" i="1" dirty="0">
                <a:solidFill>
                  <a:schemeClr val="bg1"/>
                </a:solidFill>
                <a:latin typeface="+mj-lt"/>
              </a:rPr>
              <a:t>(B.A. Ed., M. Ed.)</a:t>
            </a:r>
            <a:endParaRPr lang="en-US" sz="3528" dirty="0">
              <a:solidFill>
                <a:schemeClr val="bg1"/>
              </a:solidFill>
              <a:latin typeface="+mj-lt"/>
            </a:endParaRPr>
          </a:p>
          <a:p>
            <a:pPr marL="197775" indent="-197775">
              <a:lnSpc>
                <a:spcPct val="120000"/>
              </a:lnSpc>
              <a:spcBef>
                <a:spcPts val="689"/>
              </a:spcBef>
              <a:buClr>
                <a:schemeClr val="accent1"/>
              </a:buClr>
              <a:buFont typeface="Arial" panose="020B0604020202020204" pitchFamily="34" charset="0"/>
              <a:buChar char="•"/>
            </a:pPr>
            <a:endParaRPr lang="de-DE" sz="1764" dirty="0"/>
          </a:p>
        </p:txBody>
      </p:sp>
    </p:spTree>
    <p:extLst>
      <p:ext uri="{BB962C8B-B14F-4D97-AF65-F5344CB8AC3E}">
        <p14:creationId xmlns:p14="http://schemas.microsoft.com/office/powerpoint/2010/main" val="1850276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CustomShape 1"/>
          <p:cNvSpPr/>
          <p:nvPr/>
        </p:nvSpPr>
        <p:spPr>
          <a:xfrm>
            <a:off x="297000" y="1318680"/>
            <a:ext cx="9573840" cy="508068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marL="552960" indent="-428400">
              <a:lnSpc>
                <a:spcPct val="115000"/>
              </a:lnSpc>
              <a:spcBef>
                <a:spcPts val="1715"/>
              </a:spcBef>
              <a:buClr>
                <a:srgbClr val="000000"/>
              </a:buClr>
              <a:buFont typeface="Calibri"/>
              <a:buChar char="●"/>
            </a:pPr>
            <a:endParaRPr lang="de-DE" sz="1400" b="0" strike="noStrike" spc="-1" dirty="0" smtClean="0">
              <a:solidFill>
                <a:srgbClr val="000000"/>
              </a:solidFill>
              <a:latin typeface="Arial"/>
              <a:ea typeface="Arial"/>
            </a:endParaRPr>
          </a:p>
          <a:p>
            <a:pPr marL="552960" indent="-428400">
              <a:lnSpc>
                <a:spcPct val="115000"/>
              </a:lnSpc>
              <a:spcBef>
                <a:spcPts val="1715"/>
              </a:spcBef>
              <a:buClr>
                <a:srgbClr val="000000"/>
              </a:buClr>
              <a:buFont typeface="Calibri"/>
              <a:buChar char="●"/>
            </a:pPr>
            <a:r>
              <a:rPr lang="de-DE" sz="1400" b="0" strike="noStrike" spc="-1" dirty="0" smtClean="0">
                <a:solidFill>
                  <a:srgbClr val="000000"/>
                </a:solidFill>
                <a:latin typeface="Arial"/>
                <a:ea typeface="Arial"/>
              </a:rPr>
              <a:t>In </a:t>
            </a:r>
            <a:r>
              <a:rPr lang="de-DE" sz="1400" b="0" strike="noStrike" spc="-1" dirty="0">
                <a:solidFill>
                  <a:srgbClr val="000000"/>
                </a:solidFill>
                <a:latin typeface="Arial"/>
                <a:ea typeface="Arial"/>
              </a:rPr>
              <a:t>den einzelnen </a:t>
            </a:r>
            <a:r>
              <a:rPr lang="de-DE" sz="1400" b="0" strike="noStrike" spc="-1" dirty="0" smtClean="0">
                <a:solidFill>
                  <a:srgbClr val="000000"/>
                </a:solidFill>
                <a:latin typeface="Arial"/>
                <a:ea typeface="Arial"/>
              </a:rPr>
              <a:t>Modulen des</a:t>
            </a:r>
            <a:r>
              <a:rPr lang="de-DE" sz="1400" b="0" u="sng" strike="noStrike" spc="-1" dirty="0" smtClean="0">
                <a:solidFill>
                  <a:srgbClr val="0563C1"/>
                </a:solidFill>
                <a:uFillTx/>
                <a:latin typeface="Arial"/>
                <a:ea typeface="Arial"/>
                <a:hlinkClick r:id="rId2"/>
              </a:rPr>
              <a:t> </a:t>
            </a:r>
            <a:r>
              <a:rPr lang="de-DE" sz="1400" b="0" i="1" u="sng" strike="noStrike" spc="-1" dirty="0">
                <a:solidFill>
                  <a:srgbClr val="0563C1"/>
                </a:solidFill>
                <a:uFillTx/>
                <a:latin typeface="Arial"/>
                <a:ea typeface="Arial"/>
                <a:hlinkClick r:id="rId2"/>
              </a:rPr>
              <a:t>Bachelor </a:t>
            </a:r>
            <a:r>
              <a:rPr lang="de-DE" sz="1400" b="0" i="1" u="sng" strike="noStrike" spc="-1" dirty="0" err="1">
                <a:solidFill>
                  <a:srgbClr val="0563C1"/>
                </a:solidFill>
                <a:uFillTx/>
                <a:latin typeface="Arial"/>
                <a:ea typeface="Arial"/>
                <a:hlinkClick r:id="rId2"/>
              </a:rPr>
              <a:t>of</a:t>
            </a:r>
            <a:r>
              <a:rPr lang="de-DE" sz="1400" b="0" i="1" u="sng" strike="noStrike" spc="-1" dirty="0">
                <a:solidFill>
                  <a:srgbClr val="0563C1"/>
                </a:solidFill>
                <a:uFillTx/>
                <a:latin typeface="Arial"/>
                <a:ea typeface="Arial"/>
                <a:hlinkClick r:id="rId2"/>
              </a:rPr>
              <a:t> </a:t>
            </a:r>
            <a:r>
              <a:rPr lang="de-DE" sz="1400" b="0" i="1" u="sng" strike="noStrike" spc="-1" dirty="0">
                <a:solidFill>
                  <a:srgbClr val="00BEFF"/>
                </a:solidFill>
                <a:uFillTx/>
                <a:latin typeface="Arial"/>
                <a:ea typeface="Arial"/>
              </a:rPr>
              <a:t>Arts (Lehramt)</a:t>
            </a:r>
            <a:r>
              <a:rPr lang="de-DE" sz="1400" b="0" strike="noStrike" spc="-1" dirty="0">
                <a:solidFill>
                  <a:srgbClr val="00FFFF"/>
                </a:solidFill>
                <a:latin typeface="Arial"/>
                <a:ea typeface="Arial"/>
              </a:rPr>
              <a:t> </a:t>
            </a:r>
            <a:r>
              <a:rPr lang="de-DE" sz="1400" b="0" strike="noStrike" spc="-1" dirty="0">
                <a:solidFill>
                  <a:srgbClr val="000000"/>
                </a:solidFill>
                <a:latin typeface="Arial"/>
                <a:ea typeface="Arial"/>
              </a:rPr>
              <a:t>erhalten Sie zunächst </a:t>
            </a:r>
            <a:r>
              <a:rPr lang="de-DE" sz="1400" b="1" strike="noStrike" spc="-1" dirty="0">
                <a:solidFill>
                  <a:srgbClr val="000000"/>
                </a:solidFill>
                <a:latin typeface="Arial"/>
                <a:ea typeface="Arial"/>
              </a:rPr>
              <a:t>wissenschaftliche Grundlagen</a:t>
            </a:r>
            <a:r>
              <a:rPr lang="de-DE" sz="1400" b="0" strike="noStrike" spc="-1" dirty="0">
                <a:solidFill>
                  <a:srgbClr val="000000"/>
                </a:solidFill>
                <a:latin typeface="Arial"/>
                <a:ea typeface="Arial"/>
              </a:rPr>
              <a:t> in den Bereichen Fremdsprachenpraxis, Sprachwissenschaft, Literaturwissenschaft und Kulturwissenschaft. </a:t>
            </a:r>
            <a:endParaRPr lang="de-DE" sz="1400" b="0" strike="noStrike" spc="-1" dirty="0" smtClean="0">
              <a:solidFill>
                <a:srgbClr val="000000"/>
              </a:solidFill>
              <a:latin typeface="Arial"/>
              <a:ea typeface="Arial"/>
            </a:endParaRPr>
          </a:p>
          <a:p>
            <a:pPr marL="552960" indent="-428400" algn="just">
              <a:lnSpc>
                <a:spcPct val="115000"/>
              </a:lnSpc>
              <a:buClr>
                <a:srgbClr val="000000"/>
              </a:buClr>
              <a:buFont typeface="Calibri"/>
              <a:buChar char="●"/>
            </a:pPr>
            <a:r>
              <a:rPr lang="de-DE" sz="1400" b="0" strike="noStrike" spc="-1" dirty="0" smtClean="0">
                <a:solidFill>
                  <a:srgbClr val="000000"/>
                </a:solidFill>
                <a:latin typeface="Arial"/>
                <a:ea typeface="Arial"/>
              </a:rPr>
              <a:t>Im </a:t>
            </a:r>
            <a:r>
              <a:rPr lang="de-DE" sz="1400" b="0" strike="noStrike" spc="-1" dirty="0">
                <a:solidFill>
                  <a:srgbClr val="000000"/>
                </a:solidFill>
                <a:latin typeface="Arial"/>
                <a:ea typeface="Arial"/>
              </a:rPr>
              <a:t>letzten Studienjahr des </a:t>
            </a:r>
            <a:r>
              <a:rPr lang="de-DE" sz="1400" b="0" strike="noStrike" spc="-1" dirty="0" smtClean="0">
                <a:solidFill>
                  <a:srgbClr val="000000"/>
                </a:solidFill>
                <a:latin typeface="Arial"/>
                <a:ea typeface="Arial"/>
              </a:rPr>
              <a:t>BA.ED. </a:t>
            </a:r>
            <a:r>
              <a:rPr lang="de-DE" sz="1400" b="0" strike="noStrike" spc="-1" dirty="0">
                <a:solidFill>
                  <a:srgbClr val="000000"/>
                </a:solidFill>
                <a:latin typeface="Arial"/>
                <a:ea typeface="Arial"/>
              </a:rPr>
              <a:t>erst kommt die </a:t>
            </a:r>
            <a:r>
              <a:rPr lang="de-DE" sz="1400" b="1" strike="noStrike" spc="-1" dirty="0">
                <a:solidFill>
                  <a:srgbClr val="000000"/>
                </a:solidFill>
                <a:latin typeface="Arial"/>
                <a:ea typeface="Arial"/>
              </a:rPr>
              <a:t>Fachdidaktik </a:t>
            </a:r>
            <a:r>
              <a:rPr lang="de-DE" sz="1400" b="0" strike="noStrike" spc="-1" dirty="0" smtClean="0">
                <a:solidFill>
                  <a:srgbClr val="000000"/>
                </a:solidFill>
                <a:latin typeface="Arial"/>
                <a:ea typeface="Arial"/>
              </a:rPr>
              <a:t>hinzu. Die Fachdidaktik ist die „</a:t>
            </a:r>
            <a:r>
              <a:rPr lang="de-DE" sz="1400" b="0" strike="noStrike" spc="-1" dirty="0">
                <a:solidFill>
                  <a:srgbClr val="000000"/>
                </a:solidFill>
                <a:latin typeface="Arial"/>
                <a:ea typeface="Arial"/>
              </a:rPr>
              <a:t>Wissenschaft vom Lehren und Lernen der englischen (Fremd-) Sprache, Literatur und Kultur“ (Thaler 2012: 27). </a:t>
            </a:r>
            <a:endParaRPr lang="de-DE" sz="1400" b="0" strike="noStrike" spc="-1" dirty="0">
              <a:latin typeface="Arial"/>
            </a:endParaRPr>
          </a:p>
          <a:p>
            <a:pPr marL="552960" indent="-429480">
              <a:lnSpc>
                <a:spcPct val="115000"/>
              </a:lnSpc>
              <a:buClr>
                <a:srgbClr val="000000"/>
              </a:buClr>
              <a:buFont typeface="Arial"/>
              <a:buChar char="●"/>
            </a:pPr>
            <a:r>
              <a:rPr lang="de-DE" sz="1400" b="0" strike="noStrike" spc="-1" dirty="0">
                <a:solidFill>
                  <a:srgbClr val="000000"/>
                </a:solidFill>
                <a:latin typeface="Arial"/>
                <a:ea typeface="Arial"/>
              </a:rPr>
              <a:t>Das </a:t>
            </a:r>
            <a:r>
              <a:rPr lang="de-DE" sz="1400" b="0" u="sng" strike="noStrike" spc="-1" dirty="0">
                <a:solidFill>
                  <a:srgbClr val="0563C1"/>
                </a:solidFill>
                <a:uFillTx/>
                <a:latin typeface="Arial"/>
                <a:ea typeface="Arial"/>
                <a:hlinkClick r:id="rId3"/>
              </a:rPr>
              <a:t>Modul Fachdidaktik I</a:t>
            </a:r>
            <a:r>
              <a:rPr lang="de-DE" sz="1400" b="0" strike="noStrike" spc="-1" dirty="0">
                <a:solidFill>
                  <a:srgbClr val="000000"/>
                </a:solidFill>
                <a:latin typeface="Arial"/>
                <a:ea typeface="Arial"/>
              </a:rPr>
              <a:t> </a:t>
            </a:r>
            <a:r>
              <a:rPr lang="de-DE" sz="1400" b="0" strike="noStrike" spc="-1" dirty="0" smtClean="0">
                <a:solidFill>
                  <a:srgbClr val="000000"/>
                </a:solidFill>
                <a:latin typeface="Arial"/>
                <a:ea typeface="Arial"/>
              </a:rPr>
              <a:t> im 5. und 6. Semester (Teil </a:t>
            </a:r>
            <a:r>
              <a:rPr lang="de-DE" sz="1400" b="0" strike="noStrike" spc="-1" dirty="0">
                <a:solidFill>
                  <a:srgbClr val="000000"/>
                </a:solidFill>
                <a:latin typeface="Arial"/>
                <a:ea typeface="Arial"/>
              </a:rPr>
              <a:t>1: WS/Teil 2: </a:t>
            </a:r>
            <a:r>
              <a:rPr lang="de-DE" sz="1400" b="0" strike="noStrike" spc="-1" dirty="0" err="1">
                <a:solidFill>
                  <a:srgbClr val="000000"/>
                </a:solidFill>
                <a:latin typeface="Arial"/>
                <a:ea typeface="Arial"/>
              </a:rPr>
              <a:t>SoSe</a:t>
            </a:r>
            <a:r>
              <a:rPr lang="de-DE" sz="1400" b="0" strike="noStrike" spc="-1" dirty="0">
                <a:solidFill>
                  <a:srgbClr val="000000"/>
                </a:solidFill>
                <a:latin typeface="Arial"/>
                <a:ea typeface="Arial"/>
              </a:rPr>
              <a:t>) baut auf den erworbenen fachwissenschaftlichen Grundlagen auf. Insbesondere linguistisches Wissen </a:t>
            </a:r>
            <a:r>
              <a:rPr lang="de-DE" sz="1400" b="0" strike="noStrike" spc="-1" dirty="0" smtClean="0">
                <a:solidFill>
                  <a:srgbClr val="000000"/>
                </a:solidFill>
                <a:latin typeface="Arial"/>
                <a:ea typeface="Arial"/>
              </a:rPr>
              <a:t>wird </a:t>
            </a:r>
            <a:r>
              <a:rPr lang="de-DE" sz="1400" b="0" strike="noStrike" spc="-1" dirty="0">
                <a:solidFill>
                  <a:srgbClr val="000000"/>
                </a:solidFill>
                <a:latin typeface="Arial"/>
                <a:ea typeface="Arial"/>
              </a:rPr>
              <a:t>hier relevant</a:t>
            </a:r>
            <a:r>
              <a:rPr lang="de-DE" sz="1400" b="0" strike="noStrike" spc="-1" dirty="0" smtClean="0">
                <a:solidFill>
                  <a:srgbClr val="000000"/>
                </a:solidFill>
                <a:latin typeface="Arial"/>
                <a:ea typeface="Arial"/>
              </a:rPr>
              <a:t>.</a:t>
            </a:r>
          </a:p>
          <a:p>
            <a:pPr marL="552960" indent="-429480" algn="just">
              <a:lnSpc>
                <a:spcPct val="115000"/>
              </a:lnSpc>
              <a:buClr>
                <a:srgbClr val="000000"/>
              </a:buClr>
              <a:buFont typeface="Arial"/>
              <a:buChar char="●"/>
            </a:pPr>
            <a:r>
              <a:rPr lang="de-DE" sz="1400" b="0" strike="noStrike" spc="-1" dirty="0" smtClean="0">
                <a:solidFill>
                  <a:srgbClr val="000000"/>
                </a:solidFill>
                <a:latin typeface="Arial"/>
                <a:ea typeface="Arial"/>
              </a:rPr>
              <a:t>Im </a:t>
            </a:r>
            <a:r>
              <a:rPr lang="de-DE" sz="1400" b="0" i="1" u="sng" strike="noStrike" spc="-1" dirty="0">
                <a:solidFill>
                  <a:srgbClr val="0563C1"/>
                </a:solidFill>
                <a:uFillTx/>
                <a:latin typeface="Arial"/>
                <a:ea typeface="Arial"/>
                <a:hlinkClick r:id="rId4"/>
              </a:rPr>
              <a:t>Master </a:t>
            </a:r>
            <a:r>
              <a:rPr lang="de-DE" sz="1400" b="0" i="1" u="sng" strike="noStrike" spc="-1" dirty="0" err="1">
                <a:solidFill>
                  <a:srgbClr val="0563C1"/>
                </a:solidFill>
                <a:uFillTx/>
                <a:latin typeface="Arial"/>
                <a:ea typeface="Arial"/>
                <a:hlinkClick r:id="rId4"/>
              </a:rPr>
              <a:t>of</a:t>
            </a:r>
            <a:r>
              <a:rPr lang="de-DE" sz="1400" b="0" i="1" u="sng" strike="noStrike" spc="-1" dirty="0">
                <a:solidFill>
                  <a:srgbClr val="0563C1"/>
                </a:solidFill>
                <a:uFillTx/>
                <a:latin typeface="Arial"/>
                <a:ea typeface="Arial"/>
                <a:hlinkClick r:id="rId4"/>
              </a:rPr>
              <a:t> Education</a:t>
            </a:r>
            <a:r>
              <a:rPr lang="de-DE" sz="1400" b="0" strike="noStrike" spc="-1" dirty="0">
                <a:solidFill>
                  <a:srgbClr val="000000"/>
                </a:solidFill>
                <a:latin typeface="Arial"/>
                <a:ea typeface="Arial"/>
              </a:rPr>
              <a:t> werden fachwissenschaftliche und fachdidaktische Grundlagen weiter vertieft und im </a:t>
            </a:r>
            <a:r>
              <a:rPr lang="de-DE" sz="1400" b="0" u="sng" strike="noStrike" spc="-1" dirty="0">
                <a:solidFill>
                  <a:srgbClr val="0563C1"/>
                </a:solidFill>
                <a:uFillTx/>
                <a:latin typeface="Arial"/>
                <a:ea typeface="Arial"/>
                <a:hlinkClick r:id="rId5"/>
              </a:rPr>
              <a:t>Modul Fachdidaktik II</a:t>
            </a:r>
            <a:r>
              <a:rPr lang="de-DE" sz="1400" b="0" strike="noStrike" spc="-1" dirty="0">
                <a:solidFill>
                  <a:srgbClr val="000000"/>
                </a:solidFill>
                <a:latin typeface="Arial"/>
                <a:ea typeface="Arial"/>
              </a:rPr>
              <a:t>  (Teil 1: WS/Teil 2: </a:t>
            </a:r>
            <a:r>
              <a:rPr lang="de-DE" sz="1400" b="0" strike="noStrike" spc="-1" dirty="0" err="1">
                <a:solidFill>
                  <a:srgbClr val="000000"/>
                </a:solidFill>
                <a:latin typeface="Arial"/>
                <a:ea typeface="Arial"/>
              </a:rPr>
              <a:t>SoSe</a:t>
            </a:r>
            <a:r>
              <a:rPr lang="de-DE" sz="1400" b="0" strike="noStrike" spc="-1" dirty="0">
                <a:solidFill>
                  <a:srgbClr val="000000"/>
                </a:solidFill>
                <a:latin typeface="Arial"/>
                <a:ea typeface="Arial"/>
              </a:rPr>
              <a:t>) vernetzt. </a:t>
            </a:r>
            <a:r>
              <a:rPr lang="de-DE" sz="1400" b="0" strike="noStrike" spc="-1" dirty="0" smtClean="0">
                <a:solidFill>
                  <a:srgbClr val="000000"/>
                </a:solidFill>
                <a:latin typeface="Arial"/>
                <a:ea typeface="Arial"/>
              </a:rPr>
              <a:t>Im MA.ED. ist </a:t>
            </a:r>
            <a:r>
              <a:rPr lang="de-DE" sz="1400" b="0" strike="noStrike" spc="-1" dirty="0">
                <a:solidFill>
                  <a:srgbClr val="000000"/>
                </a:solidFill>
                <a:latin typeface="Arial"/>
                <a:ea typeface="Arial"/>
              </a:rPr>
              <a:t>auch das</a:t>
            </a:r>
            <a:r>
              <a:rPr lang="de-DE" sz="1400" b="0" strike="noStrike" spc="-1" dirty="0">
                <a:solidFill>
                  <a:srgbClr val="00FFFF"/>
                </a:solidFill>
                <a:latin typeface="Arial"/>
                <a:ea typeface="Arial"/>
              </a:rPr>
              <a:t> </a:t>
            </a:r>
            <a:r>
              <a:rPr lang="de-DE" sz="1400" b="0" u="sng" strike="noStrike" spc="-1" dirty="0">
                <a:solidFill>
                  <a:srgbClr val="0563C1"/>
                </a:solidFill>
                <a:uFillTx/>
                <a:latin typeface="Arial"/>
                <a:ea typeface="Arial"/>
                <a:hlinkClick r:id="rId6"/>
              </a:rPr>
              <a:t>Schulpraxissemester</a:t>
            </a:r>
            <a:r>
              <a:rPr lang="de-DE" sz="1400" b="0" strike="noStrike" spc="-1" dirty="0">
                <a:solidFill>
                  <a:srgbClr val="000000"/>
                </a:solidFill>
                <a:latin typeface="Arial"/>
                <a:ea typeface="Arial"/>
              </a:rPr>
              <a:t> </a:t>
            </a:r>
            <a:r>
              <a:rPr lang="de-DE" sz="1400" b="0" strike="noStrike" spc="-1" dirty="0" smtClean="0">
                <a:solidFill>
                  <a:srgbClr val="000000"/>
                </a:solidFill>
                <a:latin typeface="Arial"/>
                <a:ea typeface="Arial"/>
              </a:rPr>
              <a:t>(SPS) integriert</a:t>
            </a:r>
            <a:r>
              <a:rPr lang="de-DE" sz="1400" b="0" strike="noStrike" spc="-1" dirty="0">
                <a:solidFill>
                  <a:srgbClr val="000000"/>
                </a:solidFill>
                <a:latin typeface="Arial"/>
                <a:ea typeface="Arial"/>
              </a:rPr>
              <a:t>. Das </a:t>
            </a:r>
            <a:r>
              <a:rPr lang="de-DE" sz="1400" b="0" strike="noStrike" spc="-1" dirty="0" smtClean="0">
                <a:solidFill>
                  <a:srgbClr val="000000"/>
                </a:solidFill>
                <a:latin typeface="Arial"/>
                <a:ea typeface="Arial"/>
              </a:rPr>
              <a:t>SPS </a:t>
            </a:r>
            <a:r>
              <a:rPr lang="de-DE" sz="1400" b="0" strike="noStrike" spc="-1" dirty="0">
                <a:solidFill>
                  <a:srgbClr val="000000"/>
                </a:solidFill>
                <a:latin typeface="Arial"/>
                <a:ea typeface="Arial"/>
              </a:rPr>
              <a:t>findet jeweils im Herbst/Winter im Rahmen des MA.ED. statt. FD II, Teil 1 findet als Blockveranstaltung im Januar/Februar statt. Das SPS sollte vorher absolviert werden, denn Ihre Erfahrungen werden in FD II, Teil 1 </a:t>
            </a:r>
            <a:r>
              <a:rPr lang="de-DE" sz="1400" spc="-1" dirty="0" smtClean="0">
                <a:solidFill>
                  <a:srgbClr val="000000"/>
                </a:solidFill>
                <a:latin typeface="Arial"/>
                <a:ea typeface="Arial"/>
              </a:rPr>
              <a:t>aufgegriffen</a:t>
            </a:r>
            <a:r>
              <a:rPr lang="de-DE" sz="1400" b="0" strike="noStrike" spc="-1" dirty="0" smtClean="0">
                <a:solidFill>
                  <a:srgbClr val="000000"/>
                </a:solidFill>
                <a:latin typeface="Arial"/>
                <a:ea typeface="Arial"/>
              </a:rPr>
              <a:t>. </a:t>
            </a:r>
          </a:p>
          <a:p>
            <a:pPr marL="552960" indent="-429480" algn="just">
              <a:lnSpc>
                <a:spcPct val="115000"/>
              </a:lnSpc>
              <a:buClr>
                <a:srgbClr val="000000"/>
              </a:buClr>
              <a:buFont typeface="Arial"/>
              <a:buChar char="●"/>
            </a:pPr>
            <a:r>
              <a:rPr lang="de-DE" sz="1400" b="0" strike="noStrike" spc="-1" dirty="0" smtClean="0">
                <a:solidFill>
                  <a:srgbClr val="000000"/>
                </a:solidFill>
                <a:latin typeface="Arial"/>
                <a:ea typeface="Arial"/>
              </a:rPr>
              <a:t>Genauere Informationen zu den Schwerpunkten der FD-Module finden Sie in den Modulhandbüchern. </a:t>
            </a:r>
          </a:p>
          <a:p>
            <a:pPr marL="552960" indent="-429480" algn="just">
              <a:lnSpc>
                <a:spcPct val="115000"/>
              </a:lnSpc>
              <a:buClr>
                <a:srgbClr val="000000"/>
              </a:buClr>
              <a:buFont typeface="Arial"/>
              <a:buChar char="●"/>
            </a:pPr>
            <a:r>
              <a:rPr lang="de-DE" sz="1400" b="0" strike="noStrike" spc="-1" dirty="0" smtClean="0">
                <a:solidFill>
                  <a:srgbClr val="000000"/>
                </a:solidFill>
                <a:latin typeface="Arial"/>
                <a:ea typeface="Arial"/>
              </a:rPr>
              <a:t>Bitte </a:t>
            </a:r>
            <a:r>
              <a:rPr lang="de-DE" sz="1400" b="0" strike="noStrike" spc="-1" dirty="0">
                <a:solidFill>
                  <a:srgbClr val="000000"/>
                </a:solidFill>
                <a:latin typeface="Arial"/>
                <a:ea typeface="Arial"/>
              </a:rPr>
              <a:t>beachten Sie bei der Planung: In der Fachdidaktik bauen die Modulteile Teil 1 (WS) und Teil 2 (</a:t>
            </a:r>
            <a:r>
              <a:rPr lang="de-DE" sz="1400" b="0" strike="noStrike" spc="-1" dirty="0" err="1">
                <a:solidFill>
                  <a:srgbClr val="000000"/>
                </a:solidFill>
                <a:latin typeface="Arial"/>
                <a:ea typeface="Arial"/>
              </a:rPr>
              <a:t>SoSe</a:t>
            </a:r>
            <a:r>
              <a:rPr lang="de-DE" sz="1400" b="0" strike="noStrike" spc="-1" dirty="0">
                <a:solidFill>
                  <a:srgbClr val="000000"/>
                </a:solidFill>
                <a:latin typeface="Arial"/>
                <a:ea typeface="Arial"/>
              </a:rPr>
              <a:t>) aufeinander auf. Dies gilt für FD I (</a:t>
            </a:r>
            <a:r>
              <a:rPr lang="de-DE" sz="1400" b="0" strike="noStrike" spc="-1" dirty="0" smtClean="0">
                <a:solidFill>
                  <a:srgbClr val="000000"/>
                </a:solidFill>
                <a:latin typeface="Arial"/>
                <a:ea typeface="Arial"/>
              </a:rPr>
              <a:t>BA.ED.) </a:t>
            </a:r>
            <a:r>
              <a:rPr lang="de-DE" sz="1400" b="0" strike="noStrike" spc="-1" dirty="0">
                <a:solidFill>
                  <a:srgbClr val="000000"/>
                </a:solidFill>
                <a:latin typeface="Arial"/>
                <a:ea typeface="Arial"/>
              </a:rPr>
              <a:t>und FD II (</a:t>
            </a:r>
            <a:r>
              <a:rPr lang="de-DE" sz="1400" b="0" strike="noStrike" spc="-1" dirty="0" smtClean="0">
                <a:solidFill>
                  <a:srgbClr val="000000"/>
                </a:solidFill>
                <a:latin typeface="Arial"/>
                <a:ea typeface="Arial"/>
              </a:rPr>
              <a:t>MA.ED.). Dies ist auch wichtig zu wissen, um Auslandsaufenthalte gut in den Ablauf zu integrieren. </a:t>
            </a:r>
            <a:endParaRPr lang="de-DE" sz="1400" b="0" strike="noStrike" spc="-1" dirty="0">
              <a:latin typeface="Arial"/>
            </a:endParaRPr>
          </a:p>
          <a:p>
            <a:pPr>
              <a:lnSpc>
                <a:spcPct val="100000"/>
              </a:lnSpc>
              <a:tabLst>
                <a:tab pos="0" algn="l"/>
              </a:tabLst>
            </a:pPr>
            <a:endParaRPr lang="de-DE" sz="1400" b="0" strike="noStrike" spc="-1" dirty="0">
              <a:latin typeface="Arial"/>
            </a:endParaRPr>
          </a:p>
        </p:txBody>
      </p:sp>
      <p:sp>
        <p:nvSpPr>
          <p:cNvPr id="336" name="CustomShape 2"/>
          <p:cNvSpPr/>
          <p:nvPr/>
        </p:nvSpPr>
        <p:spPr>
          <a:xfrm>
            <a:off x="0" y="360"/>
            <a:ext cx="10078560" cy="1318320"/>
          </a:xfrm>
          <a:prstGeom prst="rect">
            <a:avLst/>
          </a:prstGeom>
          <a:solidFill>
            <a:srgbClr val="00B0F0"/>
          </a:solidFill>
          <a:ln w="0">
            <a:noFill/>
          </a:ln>
        </p:spPr>
        <p:style>
          <a:lnRef idx="0">
            <a:scrgbClr r="0" g="0" b="0"/>
          </a:lnRef>
          <a:fillRef idx="0">
            <a:scrgbClr r="0" g="0" b="0"/>
          </a:fillRef>
          <a:effectRef idx="0">
            <a:scrgbClr r="0" g="0" b="0"/>
          </a:effectRef>
          <a:fontRef idx="minor"/>
        </p:style>
        <p:txBody>
          <a:bodyPr lIns="122040" tIns="122040" rIns="122040" bIns="122040">
            <a:noAutofit/>
          </a:bodyPr>
          <a:lstStyle/>
          <a:p>
            <a:pPr algn="ctr">
              <a:lnSpc>
                <a:spcPct val="100000"/>
              </a:lnSpc>
              <a:tabLst>
                <a:tab pos="0" algn="l"/>
              </a:tabLst>
            </a:pPr>
            <a:r>
              <a:rPr lang="de-DE" sz="3800" b="1" spc="-1" dirty="0" smtClean="0">
                <a:solidFill>
                  <a:srgbClr val="FFFFFF"/>
                </a:solidFill>
                <a:latin typeface="Arial"/>
                <a:ea typeface="Arial"/>
              </a:rPr>
              <a:t>Überblick: Aufbau des Studiums</a:t>
            </a:r>
            <a:endParaRPr lang="de-DE" sz="3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 name="Google Shape;126;p18"/>
          <p:cNvPicPr/>
          <p:nvPr/>
        </p:nvPicPr>
        <p:blipFill>
          <a:blip r:embed="rId2"/>
          <a:srcRect l="4253" t="7601" r="2259" b="8531"/>
          <a:stretch/>
        </p:blipFill>
        <p:spPr>
          <a:xfrm>
            <a:off x="106920" y="2115000"/>
            <a:ext cx="4901040" cy="2872080"/>
          </a:xfrm>
          <a:prstGeom prst="rect">
            <a:avLst/>
          </a:prstGeom>
          <a:ln w="9525">
            <a:solidFill>
              <a:srgbClr val="000000"/>
            </a:solidFill>
            <a:round/>
          </a:ln>
        </p:spPr>
      </p:pic>
      <p:sp>
        <p:nvSpPr>
          <p:cNvPr id="338" name="CustomShape 1"/>
          <p:cNvSpPr/>
          <p:nvPr/>
        </p:nvSpPr>
        <p:spPr>
          <a:xfrm>
            <a:off x="360" y="0"/>
            <a:ext cx="10208520" cy="1525680"/>
          </a:xfrm>
          <a:prstGeom prst="rect">
            <a:avLst/>
          </a:prstGeom>
          <a:solidFill>
            <a:srgbClr val="00B0F0"/>
          </a:solid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0" algn="l"/>
              </a:tabLst>
            </a:pPr>
            <a:r>
              <a:rPr lang="de-DE" sz="4800" b="1" strike="noStrike" spc="-1">
                <a:solidFill>
                  <a:srgbClr val="FFFFFF"/>
                </a:solidFill>
                <a:latin typeface="Arial"/>
                <a:ea typeface="Arial"/>
              </a:rPr>
              <a:t>Vernetzen: Bewusstsein für Interdisziplinarität gewinnen</a:t>
            </a:r>
            <a:endParaRPr lang="de-DE" sz="4800" b="0" strike="noStrike" spc="-1">
              <a:latin typeface="Arial"/>
            </a:endParaRPr>
          </a:p>
        </p:txBody>
      </p:sp>
      <p:sp>
        <p:nvSpPr>
          <p:cNvPr id="339" name="CustomShape 2"/>
          <p:cNvSpPr/>
          <p:nvPr/>
        </p:nvSpPr>
        <p:spPr>
          <a:xfrm>
            <a:off x="369000" y="5722200"/>
            <a:ext cx="6346440" cy="351000"/>
          </a:xfrm>
          <a:prstGeom prst="rect">
            <a:avLst/>
          </a:prstGeom>
          <a:noFill/>
          <a:ln w="0">
            <a:noFill/>
          </a:ln>
        </p:spPr>
        <p:style>
          <a:lnRef idx="0">
            <a:scrgbClr r="0" g="0" b="0"/>
          </a:lnRef>
          <a:fillRef idx="0">
            <a:scrgbClr r="0" g="0" b="0"/>
          </a:fillRef>
          <a:effectRef idx="0">
            <a:scrgbClr r="0" g="0" b="0"/>
          </a:effectRef>
          <a:fontRef idx="minor"/>
        </p:style>
      </p:sp>
      <p:sp>
        <p:nvSpPr>
          <p:cNvPr id="340" name="CustomShape 3"/>
          <p:cNvSpPr/>
          <p:nvPr/>
        </p:nvSpPr>
        <p:spPr>
          <a:xfrm>
            <a:off x="-1227960" y="3976560"/>
            <a:ext cx="3871080" cy="631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tabLst>
                <a:tab pos="0" algn="l"/>
              </a:tabLst>
            </a:pPr>
            <a:endParaRPr lang="de-DE" sz="1790" b="0" strike="noStrike" spc="-1">
              <a:latin typeface="Arial"/>
            </a:endParaRPr>
          </a:p>
          <a:p>
            <a:pPr>
              <a:lnSpc>
                <a:spcPct val="115000"/>
              </a:lnSpc>
              <a:tabLst>
                <a:tab pos="0" algn="l"/>
              </a:tabLst>
            </a:pPr>
            <a:endParaRPr lang="de-DE" sz="1790" b="0" strike="noStrike" spc="-1">
              <a:latin typeface="Arial"/>
            </a:endParaRPr>
          </a:p>
        </p:txBody>
      </p:sp>
      <p:pic>
        <p:nvPicPr>
          <p:cNvPr id="341" name="Google Shape;130;p18_1"/>
          <p:cNvPicPr/>
          <p:nvPr/>
        </p:nvPicPr>
        <p:blipFill>
          <a:blip r:embed="rId3"/>
          <a:stretch/>
        </p:blipFill>
        <p:spPr>
          <a:xfrm>
            <a:off x="5104080" y="2115360"/>
            <a:ext cx="2042640" cy="2871360"/>
          </a:xfrm>
          <a:prstGeom prst="rect">
            <a:avLst/>
          </a:prstGeom>
          <a:ln w="0">
            <a:noFill/>
          </a:ln>
        </p:spPr>
      </p:pic>
      <p:pic>
        <p:nvPicPr>
          <p:cNvPr id="342" name="Google Shape;131;p18_1"/>
          <p:cNvPicPr/>
          <p:nvPr/>
        </p:nvPicPr>
        <p:blipFill>
          <a:blip r:embed="rId4"/>
          <a:stretch/>
        </p:blipFill>
        <p:spPr>
          <a:xfrm>
            <a:off x="7769160" y="2115360"/>
            <a:ext cx="2099160" cy="2949840"/>
          </a:xfrm>
          <a:prstGeom prst="rect">
            <a:avLst/>
          </a:prstGeom>
          <a:ln w="0">
            <a:noFill/>
          </a:ln>
        </p:spPr>
      </p:pic>
      <p:sp>
        <p:nvSpPr>
          <p:cNvPr id="343" name="CustomShape 4"/>
          <p:cNvSpPr/>
          <p:nvPr/>
        </p:nvSpPr>
        <p:spPr>
          <a:xfrm>
            <a:off x="5190840" y="5344200"/>
            <a:ext cx="4677480" cy="680400"/>
          </a:xfrm>
          <a:prstGeom prst="rect">
            <a:avLst/>
          </a:prstGeom>
          <a:solidFill>
            <a:srgbClr val="00B0F0"/>
          </a:solidFill>
          <a:ln w="25400">
            <a:solidFill>
              <a:srgbClr val="42719B"/>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400" b="1" strike="noStrike" spc="-1">
                <a:solidFill>
                  <a:srgbClr val="FFFFFF"/>
                </a:solidFill>
                <a:latin typeface="Arial"/>
                <a:ea typeface="Arial"/>
              </a:rPr>
              <a:t>Ausschnitte aus der Diskussion um interdisziplinäre Bezüge zwischen Fachwissenschaften und Fachdidaktik </a:t>
            </a:r>
            <a:endParaRPr lang="de-DE" sz="1400" b="0" strike="noStrike" spc="-1">
              <a:latin typeface="Arial"/>
            </a:endParaRPr>
          </a:p>
        </p:txBody>
      </p:sp>
      <p:sp>
        <p:nvSpPr>
          <p:cNvPr id="344" name="CustomShape 5"/>
          <p:cNvSpPr/>
          <p:nvPr/>
        </p:nvSpPr>
        <p:spPr>
          <a:xfrm>
            <a:off x="107280" y="5308200"/>
            <a:ext cx="4901040" cy="752400"/>
          </a:xfrm>
          <a:prstGeom prst="rect">
            <a:avLst/>
          </a:prstGeom>
          <a:solidFill>
            <a:srgbClr val="00B0F0"/>
          </a:solidFill>
          <a:ln w="25400">
            <a:solidFill>
              <a:srgbClr val="42719B"/>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de-DE" sz="1400" b="1" strike="noStrike" spc="-1">
                <a:solidFill>
                  <a:srgbClr val="FFFFFF"/>
                </a:solidFill>
                <a:latin typeface="Arial"/>
                <a:ea typeface="Arial"/>
              </a:rPr>
              <a:t>Modell: Vernetzungen der Fachdidaktik mit ihren Bezugswissenschaften (Haß 2006: 14)</a:t>
            </a:r>
            <a:endParaRPr lang="de-DE" sz="1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CustomShape 1"/>
          <p:cNvSpPr/>
          <p:nvPr/>
        </p:nvSpPr>
        <p:spPr>
          <a:xfrm>
            <a:off x="360" y="360"/>
            <a:ext cx="10208520" cy="1352520"/>
          </a:xfrm>
          <a:prstGeom prst="rect">
            <a:avLst/>
          </a:prstGeom>
          <a:solidFill>
            <a:srgbClr val="00B0F0"/>
          </a:solid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0" algn="l"/>
              </a:tabLst>
            </a:pPr>
            <a:r>
              <a:rPr lang="de-DE" sz="4000" b="1" strike="noStrike" spc="-1" dirty="0">
                <a:solidFill>
                  <a:srgbClr val="FFFFFF"/>
                </a:solidFill>
                <a:latin typeface="Arial"/>
                <a:ea typeface="Arial"/>
              </a:rPr>
              <a:t>Beispiel: Linguistik aus der Sicht der Fachdidaktik</a:t>
            </a:r>
            <a:endParaRPr lang="de-DE" sz="4000" b="0" strike="noStrike" spc="-1" dirty="0">
              <a:latin typeface="Arial"/>
            </a:endParaRPr>
          </a:p>
        </p:txBody>
      </p:sp>
      <p:sp>
        <p:nvSpPr>
          <p:cNvPr id="346" name="CustomShape 2"/>
          <p:cNvSpPr/>
          <p:nvPr/>
        </p:nvSpPr>
        <p:spPr>
          <a:xfrm>
            <a:off x="324000" y="1629720"/>
            <a:ext cx="9586440" cy="1173600"/>
          </a:xfrm>
          <a:prstGeom prst="rect">
            <a:avLst/>
          </a:prstGeom>
          <a:noFill/>
          <a:ln w="0">
            <a:noFill/>
          </a:ln>
        </p:spPr>
        <p:style>
          <a:lnRef idx="0">
            <a:scrgbClr r="0" g="0" b="0"/>
          </a:lnRef>
          <a:fillRef idx="0">
            <a:scrgbClr r="0" g="0" b="0"/>
          </a:fillRef>
          <a:effectRef idx="0">
            <a:scrgbClr r="0" g="0" b="0"/>
          </a:effectRef>
          <a:fontRef idx="minor"/>
        </p:style>
        <p:txBody>
          <a:bodyPr lIns="108720" tIns="110520" rIns="108720" bIns="110520">
            <a:noAutofit/>
          </a:bodyPr>
          <a:lstStyle/>
          <a:p>
            <a:pPr marL="123480">
              <a:lnSpc>
                <a:spcPct val="100000"/>
              </a:lnSpc>
              <a:tabLst>
                <a:tab pos="0" algn="l"/>
              </a:tabLst>
            </a:pPr>
            <a:r>
              <a:rPr lang="de-DE" sz="2000" b="0" strike="noStrike" spc="-1" dirty="0">
                <a:solidFill>
                  <a:srgbClr val="000000"/>
                </a:solidFill>
                <a:latin typeface="Arial"/>
                <a:ea typeface="Arial"/>
              </a:rPr>
              <a:t>„Die Linguistik und ihre Teilbereiche unterstützen die Englischdidaktik vor allem mit Blick auf die Vermittlung sprachlicher Kompetenzen, z.B.: </a:t>
            </a:r>
            <a:endParaRPr lang="de-DE" sz="2000" b="0" strike="noStrike" spc="-1" dirty="0">
              <a:latin typeface="Arial"/>
            </a:endParaRPr>
          </a:p>
          <a:p>
            <a:pPr marL="123480">
              <a:lnSpc>
                <a:spcPct val="100000"/>
              </a:lnSpc>
              <a:tabLst>
                <a:tab pos="0" algn="l"/>
              </a:tabLst>
            </a:pPr>
            <a:endParaRPr lang="de-DE" sz="2000" b="0" strike="noStrike" spc="-1" dirty="0">
              <a:latin typeface="Arial"/>
            </a:endParaRPr>
          </a:p>
          <a:p>
            <a:pPr marL="552960" lvl="1" indent="-428400">
              <a:lnSpc>
                <a:spcPct val="100000"/>
              </a:lnSpc>
              <a:buClr>
                <a:srgbClr val="000000"/>
              </a:buClr>
              <a:buFont typeface="Calibri"/>
              <a:buChar char="●"/>
              <a:tabLst>
                <a:tab pos="0" algn="l"/>
              </a:tabLst>
            </a:pPr>
            <a:r>
              <a:rPr lang="de-DE" sz="2000" b="0" strike="noStrike" spc="-1" dirty="0">
                <a:solidFill>
                  <a:srgbClr val="000000"/>
                </a:solidFill>
                <a:latin typeface="Arial"/>
                <a:ea typeface="Arial"/>
              </a:rPr>
              <a:t>Theoretische Linguistik: Beschreibung des Englischen auf den </a:t>
            </a:r>
            <a:r>
              <a:rPr lang="de-DE" sz="2000" b="0" strike="noStrike" spc="-1" dirty="0" smtClean="0">
                <a:solidFill>
                  <a:srgbClr val="000000"/>
                </a:solidFill>
                <a:latin typeface="Arial"/>
                <a:ea typeface="Arial"/>
              </a:rPr>
              <a:t>linguistischen </a:t>
            </a:r>
            <a:r>
              <a:rPr lang="de-DE" sz="2000" b="0" strike="noStrike" spc="-1" dirty="0">
                <a:solidFill>
                  <a:srgbClr val="000000"/>
                </a:solidFill>
                <a:latin typeface="Arial"/>
                <a:ea typeface="Arial"/>
              </a:rPr>
              <a:t>Ebenen Phonetik/Phonologie, Morphologie, Semantik Syntax, Pragmatik, Soziolinguistik</a:t>
            </a:r>
            <a:endParaRPr lang="de-DE" sz="2000" b="0" strike="noStrike" spc="-1" dirty="0">
              <a:latin typeface="Arial"/>
            </a:endParaRPr>
          </a:p>
          <a:p>
            <a:pPr marL="552960" lvl="1" indent="-428400">
              <a:lnSpc>
                <a:spcPct val="100000"/>
              </a:lnSpc>
              <a:buClr>
                <a:srgbClr val="000000"/>
              </a:buClr>
              <a:buFont typeface="Calibri"/>
              <a:buChar char="●"/>
              <a:tabLst>
                <a:tab pos="0" algn="l"/>
              </a:tabLst>
            </a:pPr>
            <a:r>
              <a:rPr lang="de-DE" sz="2000" b="0" strike="noStrike" spc="-1" dirty="0">
                <a:solidFill>
                  <a:srgbClr val="000000"/>
                </a:solidFill>
                <a:latin typeface="Arial"/>
                <a:ea typeface="Arial"/>
              </a:rPr>
              <a:t>Angewandte Linguistik: interdisziplinäre Erforschung von Problemstellungen, die sich mit der tatsächlich verwendeten Sprache befassen, z.B. </a:t>
            </a:r>
            <a:r>
              <a:rPr lang="de-DE" sz="2000" b="0" strike="noStrike" spc="-1" dirty="0" smtClean="0">
                <a:solidFill>
                  <a:srgbClr val="000000"/>
                </a:solidFill>
                <a:latin typeface="Arial"/>
                <a:ea typeface="Arial"/>
              </a:rPr>
              <a:t>Zweitspracherwerb</a:t>
            </a:r>
            <a:r>
              <a:rPr lang="de-DE" sz="2000" b="0" strike="noStrike" spc="-1" dirty="0">
                <a:solidFill>
                  <a:srgbClr val="000000"/>
                </a:solidFill>
                <a:latin typeface="Arial"/>
                <a:ea typeface="Arial"/>
              </a:rPr>
              <a:t>, Sprachstörungen, Übersetzung</a:t>
            </a:r>
            <a:endParaRPr lang="de-DE" sz="2000" b="0" strike="noStrike" spc="-1" dirty="0">
              <a:latin typeface="Arial"/>
            </a:endParaRPr>
          </a:p>
          <a:p>
            <a:pPr marL="552960" lvl="1" indent="-428400">
              <a:lnSpc>
                <a:spcPct val="100000"/>
              </a:lnSpc>
              <a:buClr>
                <a:srgbClr val="000000"/>
              </a:buClr>
              <a:buFont typeface="Calibri"/>
              <a:buChar char="●"/>
              <a:tabLst>
                <a:tab pos="0" algn="l"/>
              </a:tabLst>
            </a:pPr>
            <a:r>
              <a:rPr lang="de-DE" sz="2000" b="0" strike="noStrike" spc="-1" dirty="0">
                <a:solidFill>
                  <a:srgbClr val="000000"/>
                </a:solidFill>
                <a:latin typeface="Arial"/>
                <a:ea typeface="Arial"/>
              </a:rPr>
              <a:t>Kontrastive Linguistik: vergleichende Beschreibung zweier Sprachen</a:t>
            </a:r>
            <a:endParaRPr lang="de-DE" sz="2000" b="0" strike="noStrike" spc="-1" dirty="0">
              <a:latin typeface="Arial"/>
            </a:endParaRPr>
          </a:p>
          <a:p>
            <a:pPr marL="552960" lvl="1" indent="-428400">
              <a:lnSpc>
                <a:spcPct val="100000"/>
              </a:lnSpc>
              <a:buClr>
                <a:srgbClr val="000000"/>
              </a:buClr>
              <a:buFont typeface="Calibri"/>
              <a:buChar char="●"/>
              <a:tabLst>
                <a:tab pos="0" algn="l"/>
              </a:tabLst>
            </a:pPr>
            <a:r>
              <a:rPr lang="de-DE" sz="2000" b="0" strike="noStrike" spc="-1" dirty="0" err="1">
                <a:solidFill>
                  <a:srgbClr val="000000"/>
                </a:solidFill>
                <a:latin typeface="Arial"/>
                <a:ea typeface="Arial"/>
              </a:rPr>
              <a:t>Korpuslinguistik</a:t>
            </a:r>
            <a:r>
              <a:rPr lang="de-DE" sz="2000" b="0" strike="noStrike" spc="-1" dirty="0">
                <a:solidFill>
                  <a:srgbClr val="000000"/>
                </a:solidFill>
                <a:latin typeface="Arial"/>
                <a:ea typeface="Arial"/>
              </a:rPr>
              <a:t>: die Beschreibung von Sprache auf der Basis von computerverarbeiteten Textkorpora …“. (Thaler 2012: 28)</a:t>
            </a:r>
            <a:endParaRPr lang="de-DE" sz="2000" b="0" strike="noStrike" spc="-1" dirty="0">
              <a:latin typeface="Arial"/>
            </a:endParaRPr>
          </a:p>
        </p:txBody>
      </p:sp>
      <p:sp>
        <p:nvSpPr>
          <p:cNvPr id="347" name="CustomShape 3"/>
          <p:cNvSpPr/>
          <p:nvPr/>
        </p:nvSpPr>
        <p:spPr>
          <a:xfrm>
            <a:off x="-1227960" y="3976560"/>
            <a:ext cx="3871080" cy="631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tabLst>
                <a:tab pos="0" algn="l"/>
              </a:tabLst>
            </a:pPr>
            <a:endParaRPr lang="de-DE" sz="1790" b="0" strike="noStrike" spc="-1">
              <a:latin typeface="Arial"/>
            </a:endParaRPr>
          </a:p>
          <a:p>
            <a:pPr>
              <a:lnSpc>
                <a:spcPct val="115000"/>
              </a:lnSpc>
              <a:tabLst>
                <a:tab pos="0" algn="l"/>
              </a:tabLst>
            </a:pPr>
            <a:endParaRPr lang="de-DE" sz="179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 name="Google Shape;145;p20"/>
          <p:cNvPicPr/>
          <p:nvPr/>
        </p:nvPicPr>
        <p:blipFill>
          <a:blip r:embed="rId2"/>
          <a:stretch/>
        </p:blipFill>
        <p:spPr>
          <a:xfrm>
            <a:off x="6240600" y="1602000"/>
            <a:ext cx="3171960" cy="4352400"/>
          </a:xfrm>
          <a:prstGeom prst="rect">
            <a:avLst/>
          </a:prstGeom>
          <a:ln w="0">
            <a:noFill/>
          </a:ln>
        </p:spPr>
      </p:pic>
      <p:sp>
        <p:nvSpPr>
          <p:cNvPr id="349" name="CustomShape 1"/>
          <p:cNvSpPr/>
          <p:nvPr/>
        </p:nvSpPr>
        <p:spPr>
          <a:xfrm>
            <a:off x="0" y="0"/>
            <a:ext cx="10078560" cy="1398960"/>
          </a:xfrm>
          <a:prstGeom prst="rect">
            <a:avLst/>
          </a:prstGeom>
          <a:solidFill>
            <a:srgbClr val="00B0F0"/>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tabLst>
                <a:tab pos="0" algn="l"/>
              </a:tabLst>
            </a:pPr>
            <a:endParaRPr lang="de-DE" sz="4440" b="0" strike="noStrike" spc="-1" dirty="0">
              <a:latin typeface="Arial"/>
            </a:endParaRPr>
          </a:p>
          <a:p>
            <a:pPr>
              <a:lnSpc>
                <a:spcPct val="90000"/>
              </a:lnSpc>
              <a:tabLst>
                <a:tab pos="0" algn="l"/>
              </a:tabLst>
            </a:pPr>
            <a:endParaRPr lang="de-DE" sz="4440" b="0" strike="noStrike" spc="-1" dirty="0">
              <a:latin typeface="Arial"/>
            </a:endParaRPr>
          </a:p>
          <a:p>
            <a:pPr>
              <a:lnSpc>
                <a:spcPct val="90000"/>
              </a:lnSpc>
              <a:tabLst>
                <a:tab pos="0" algn="l"/>
              </a:tabLst>
            </a:pPr>
            <a:r>
              <a:rPr lang="de-DE" sz="4000" b="1" strike="noStrike" spc="-1" dirty="0">
                <a:solidFill>
                  <a:srgbClr val="FFFFFF"/>
                </a:solidFill>
                <a:latin typeface="Calibri"/>
                <a:ea typeface="Calibri"/>
              </a:rPr>
              <a:t>Beispiel: Content &amp; Language Integrated Learning als integrativer, vernetzender Ansatz</a:t>
            </a:r>
            <a:r>
              <a:rPr dirty="0"/>
              <a:t/>
            </a:r>
            <a:br>
              <a:rPr dirty="0"/>
            </a:br>
            <a:r>
              <a:rPr dirty="0"/>
              <a:t/>
            </a:r>
            <a:br>
              <a:rPr dirty="0"/>
            </a:br>
            <a:r>
              <a:rPr lang="de-DE" sz="4000" b="1" strike="noStrike" spc="-1" dirty="0">
                <a:solidFill>
                  <a:srgbClr val="FFFFFF"/>
                </a:solidFill>
                <a:latin typeface="Calibri"/>
                <a:ea typeface="Calibri"/>
              </a:rPr>
              <a:t> </a:t>
            </a:r>
            <a:endParaRPr lang="de-DE" sz="4000" b="0" strike="noStrike" spc="-1" dirty="0">
              <a:latin typeface="Arial"/>
            </a:endParaRPr>
          </a:p>
        </p:txBody>
      </p:sp>
      <p:sp>
        <p:nvSpPr>
          <p:cNvPr id="350" name="CustomShape 2"/>
          <p:cNvSpPr/>
          <p:nvPr/>
        </p:nvSpPr>
        <p:spPr>
          <a:xfrm>
            <a:off x="503640" y="1890720"/>
            <a:ext cx="4452480" cy="2716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tabLst>
                <a:tab pos="0" algn="l"/>
              </a:tabLst>
            </a:pPr>
            <a:r>
              <a:rPr lang="de-DE" sz="1700" b="0" strike="noStrike" spc="-1" dirty="0">
                <a:solidFill>
                  <a:srgbClr val="000000"/>
                </a:solidFill>
                <a:latin typeface="Arial"/>
                <a:ea typeface="Arial"/>
              </a:rPr>
              <a:t>„Content </a:t>
            </a:r>
            <a:r>
              <a:rPr lang="de-DE" sz="1700" b="0" strike="noStrike" spc="-1" dirty="0" err="1">
                <a:solidFill>
                  <a:srgbClr val="000000"/>
                </a:solidFill>
                <a:latin typeface="Arial"/>
                <a:ea typeface="Arial"/>
              </a:rPr>
              <a:t>and</a:t>
            </a:r>
            <a:r>
              <a:rPr lang="de-DE" sz="1700" b="0" strike="noStrike" spc="-1" dirty="0">
                <a:solidFill>
                  <a:srgbClr val="000000"/>
                </a:solidFill>
                <a:latin typeface="Arial"/>
                <a:ea typeface="Arial"/>
              </a:rPr>
              <a:t> Language Integrated Learning (CLIL) </a:t>
            </a:r>
            <a:r>
              <a:rPr lang="de-DE" sz="1700" b="0" strike="noStrike" spc="-1" dirty="0" err="1">
                <a:solidFill>
                  <a:srgbClr val="000000"/>
                </a:solidFill>
                <a:latin typeface="Arial"/>
                <a:ea typeface="Arial"/>
              </a:rPr>
              <a:t>is</a:t>
            </a:r>
            <a:r>
              <a:rPr lang="de-DE" sz="1700" b="0" strike="noStrike" spc="-1" dirty="0">
                <a:solidFill>
                  <a:srgbClr val="000000"/>
                </a:solidFill>
                <a:latin typeface="Arial"/>
                <a:ea typeface="Arial"/>
              </a:rPr>
              <a:t> a dual-</a:t>
            </a:r>
            <a:r>
              <a:rPr lang="de-DE" sz="1700" b="0" strike="noStrike" spc="-1" dirty="0" err="1">
                <a:solidFill>
                  <a:srgbClr val="000000"/>
                </a:solidFill>
                <a:latin typeface="Arial"/>
                <a:ea typeface="Arial"/>
              </a:rPr>
              <a:t>focused</a:t>
            </a:r>
            <a:r>
              <a:rPr lang="de-DE" sz="1700" b="0" strike="noStrike" spc="-1" dirty="0">
                <a:solidFill>
                  <a:srgbClr val="000000"/>
                </a:solidFill>
                <a:latin typeface="Arial"/>
                <a:ea typeface="Arial"/>
              </a:rPr>
              <a:t> </a:t>
            </a:r>
            <a:r>
              <a:rPr lang="de-DE" sz="1700" b="0" strike="noStrike" spc="-1" dirty="0" err="1">
                <a:solidFill>
                  <a:srgbClr val="000000"/>
                </a:solidFill>
                <a:latin typeface="Arial"/>
                <a:ea typeface="Arial"/>
              </a:rPr>
              <a:t>edcuational</a:t>
            </a:r>
            <a:r>
              <a:rPr lang="de-DE" sz="1700" b="0" strike="noStrike" spc="-1" dirty="0">
                <a:solidFill>
                  <a:srgbClr val="000000"/>
                </a:solidFill>
                <a:latin typeface="Arial"/>
                <a:ea typeface="Arial"/>
              </a:rPr>
              <a:t> </a:t>
            </a:r>
            <a:r>
              <a:rPr lang="de-DE" sz="1700" b="0" strike="noStrike" spc="-1" dirty="0" err="1">
                <a:solidFill>
                  <a:srgbClr val="000000"/>
                </a:solidFill>
                <a:latin typeface="Arial"/>
                <a:ea typeface="Arial"/>
              </a:rPr>
              <a:t>approach</a:t>
            </a:r>
            <a:r>
              <a:rPr lang="de-DE" sz="1700" b="0" strike="noStrike" spc="-1" dirty="0">
                <a:solidFill>
                  <a:srgbClr val="000000"/>
                </a:solidFill>
                <a:latin typeface="Arial"/>
                <a:ea typeface="Arial"/>
              </a:rPr>
              <a:t> in </a:t>
            </a:r>
            <a:r>
              <a:rPr lang="de-DE" sz="1700" b="0" strike="noStrike" spc="-1" dirty="0" err="1">
                <a:solidFill>
                  <a:srgbClr val="000000"/>
                </a:solidFill>
                <a:latin typeface="Arial"/>
                <a:ea typeface="Arial"/>
              </a:rPr>
              <a:t>which</a:t>
            </a:r>
            <a:r>
              <a:rPr lang="de-DE" sz="1700" b="0" strike="noStrike" spc="-1" dirty="0">
                <a:solidFill>
                  <a:srgbClr val="000000"/>
                </a:solidFill>
                <a:latin typeface="Arial"/>
                <a:ea typeface="Arial"/>
              </a:rPr>
              <a:t> additional </a:t>
            </a:r>
            <a:r>
              <a:rPr lang="de-DE" sz="1700" b="0" strike="noStrike" spc="-1" dirty="0" err="1">
                <a:solidFill>
                  <a:srgbClr val="000000"/>
                </a:solidFill>
                <a:latin typeface="Arial"/>
                <a:ea typeface="Arial"/>
              </a:rPr>
              <a:t>language</a:t>
            </a:r>
            <a:r>
              <a:rPr lang="de-DE" sz="1700" b="0" strike="noStrike" spc="-1" dirty="0">
                <a:solidFill>
                  <a:srgbClr val="000000"/>
                </a:solidFill>
                <a:latin typeface="Arial"/>
                <a:ea typeface="Arial"/>
              </a:rPr>
              <a:t> </a:t>
            </a:r>
            <a:r>
              <a:rPr lang="de-DE" sz="1700" b="0" strike="noStrike" spc="-1" dirty="0" err="1">
                <a:solidFill>
                  <a:srgbClr val="000000"/>
                </a:solidFill>
                <a:latin typeface="Arial"/>
                <a:ea typeface="Arial"/>
              </a:rPr>
              <a:t>is</a:t>
            </a:r>
            <a:r>
              <a:rPr lang="de-DE" sz="1700" b="0" strike="noStrike" spc="-1" dirty="0">
                <a:solidFill>
                  <a:srgbClr val="000000"/>
                </a:solidFill>
                <a:latin typeface="Arial"/>
                <a:ea typeface="Arial"/>
              </a:rPr>
              <a:t> </a:t>
            </a:r>
            <a:r>
              <a:rPr lang="de-DE" sz="1700" b="0" strike="noStrike" spc="-1" dirty="0" err="1">
                <a:solidFill>
                  <a:srgbClr val="000000"/>
                </a:solidFill>
                <a:latin typeface="Arial"/>
                <a:ea typeface="Arial"/>
              </a:rPr>
              <a:t>used</a:t>
            </a:r>
            <a:r>
              <a:rPr lang="de-DE" sz="1700" b="0" strike="noStrike" spc="-1" dirty="0">
                <a:solidFill>
                  <a:srgbClr val="000000"/>
                </a:solidFill>
                <a:latin typeface="Arial"/>
                <a:ea typeface="Arial"/>
              </a:rPr>
              <a:t> </a:t>
            </a:r>
            <a:r>
              <a:rPr lang="de-DE" sz="1700" b="0" strike="noStrike" spc="-1" dirty="0" err="1">
                <a:solidFill>
                  <a:srgbClr val="000000"/>
                </a:solidFill>
                <a:latin typeface="Arial"/>
                <a:ea typeface="Arial"/>
              </a:rPr>
              <a:t>for</a:t>
            </a:r>
            <a:r>
              <a:rPr lang="de-DE" sz="1700" b="0" strike="noStrike" spc="-1" dirty="0">
                <a:solidFill>
                  <a:srgbClr val="000000"/>
                </a:solidFill>
                <a:latin typeface="Arial"/>
                <a:ea typeface="Arial"/>
              </a:rPr>
              <a:t> </a:t>
            </a:r>
            <a:r>
              <a:rPr lang="de-DE" sz="1700" b="0" strike="noStrike" spc="-1" dirty="0" err="1">
                <a:solidFill>
                  <a:srgbClr val="000000"/>
                </a:solidFill>
                <a:latin typeface="Arial"/>
                <a:ea typeface="Arial"/>
              </a:rPr>
              <a:t>the</a:t>
            </a:r>
            <a:r>
              <a:rPr lang="de-DE" sz="1700" b="0" strike="noStrike" spc="-1" dirty="0">
                <a:solidFill>
                  <a:srgbClr val="000000"/>
                </a:solidFill>
                <a:latin typeface="Arial"/>
                <a:ea typeface="Arial"/>
              </a:rPr>
              <a:t> </a:t>
            </a:r>
            <a:r>
              <a:rPr lang="de-DE" sz="1700" b="0" strike="noStrike" spc="-1" dirty="0" err="1">
                <a:solidFill>
                  <a:srgbClr val="000000"/>
                </a:solidFill>
                <a:latin typeface="Arial"/>
                <a:ea typeface="Arial"/>
              </a:rPr>
              <a:t>learning</a:t>
            </a:r>
            <a:r>
              <a:rPr lang="de-DE" sz="1700" b="0" strike="noStrike" spc="-1" dirty="0">
                <a:solidFill>
                  <a:srgbClr val="000000"/>
                </a:solidFill>
                <a:latin typeface="Arial"/>
                <a:ea typeface="Arial"/>
              </a:rPr>
              <a:t> </a:t>
            </a:r>
            <a:r>
              <a:rPr lang="de-DE" sz="1700" b="0" strike="noStrike" spc="-1" dirty="0" err="1">
                <a:solidFill>
                  <a:srgbClr val="000000"/>
                </a:solidFill>
                <a:latin typeface="Arial"/>
                <a:ea typeface="Arial"/>
              </a:rPr>
              <a:t>and</a:t>
            </a:r>
            <a:r>
              <a:rPr lang="de-DE" sz="1700" b="0" strike="noStrike" spc="-1" dirty="0">
                <a:solidFill>
                  <a:srgbClr val="000000"/>
                </a:solidFill>
                <a:latin typeface="Arial"/>
                <a:ea typeface="Arial"/>
              </a:rPr>
              <a:t> </a:t>
            </a:r>
            <a:r>
              <a:rPr lang="de-DE" sz="1700" b="0" strike="noStrike" spc="-1" dirty="0" err="1">
                <a:solidFill>
                  <a:srgbClr val="000000"/>
                </a:solidFill>
                <a:latin typeface="Arial"/>
                <a:ea typeface="Arial"/>
              </a:rPr>
              <a:t>teaching</a:t>
            </a:r>
            <a:r>
              <a:rPr lang="de-DE" sz="1700" b="0" strike="noStrike" spc="-1" dirty="0">
                <a:solidFill>
                  <a:srgbClr val="000000"/>
                </a:solidFill>
                <a:latin typeface="Arial"/>
                <a:ea typeface="Arial"/>
              </a:rPr>
              <a:t> </a:t>
            </a:r>
            <a:r>
              <a:rPr lang="de-DE" sz="1700" b="0" strike="noStrike" spc="-1" dirty="0" err="1">
                <a:solidFill>
                  <a:srgbClr val="000000"/>
                </a:solidFill>
                <a:latin typeface="Arial"/>
                <a:ea typeface="Arial"/>
              </a:rPr>
              <a:t>of</a:t>
            </a:r>
            <a:r>
              <a:rPr lang="de-DE" sz="1700" b="0" strike="noStrike" spc="-1" dirty="0">
                <a:solidFill>
                  <a:srgbClr val="000000"/>
                </a:solidFill>
                <a:latin typeface="Arial"/>
                <a:ea typeface="Arial"/>
              </a:rPr>
              <a:t> </a:t>
            </a:r>
            <a:r>
              <a:rPr lang="de-DE" sz="1700" b="0" strike="noStrike" spc="-1" dirty="0" err="1">
                <a:solidFill>
                  <a:srgbClr val="000000"/>
                </a:solidFill>
                <a:latin typeface="Arial"/>
                <a:ea typeface="Arial"/>
              </a:rPr>
              <a:t>both</a:t>
            </a:r>
            <a:r>
              <a:rPr lang="de-DE" sz="1700" b="0" strike="noStrike" spc="-1" dirty="0">
                <a:solidFill>
                  <a:srgbClr val="000000"/>
                </a:solidFill>
                <a:latin typeface="Arial"/>
                <a:ea typeface="Arial"/>
              </a:rPr>
              <a:t> </a:t>
            </a:r>
            <a:r>
              <a:rPr lang="de-DE" sz="1700" b="0" strike="noStrike" spc="-1" dirty="0" err="1">
                <a:solidFill>
                  <a:srgbClr val="000000"/>
                </a:solidFill>
                <a:latin typeface="Arial"/>
                <a:ea typeface="Arial"/>
              </a:rPr>
              <a:t>content</a:t>
            </a:r>
            <a:r>
              <a:rPr lang="de-DE" sz="1700" b="0" strike="noStrike" spc="-1" dirty="0">
                <a:solidFill>
                  <a:srgbClr val="000000"/>
                </a:solidFill>
                <a:latin typeface="Arial"/>
                <a:ea typeface="Arial"/>
              </a:rPr>
              <a:t> </a:t>
            </a:r>
            <a:r>
              <a:rPr lang="de-DE" sz="1700" b="0" strike="noStrike" spc="-1" dirty="0" err="1">
                <a:solidFill>
                  <a:srgbClr val="000000"/>
                </a:solidFill>
                <a:latin typeface="Arial"/>
                <a:ea typeface="Arial"/>
              </a:rPr>
              <a:t>and</a:t>
            </a:r>
            <a:r>
              <a:rPr lang="de-DE" sz="1700" b="0" strike="noStrike" spc="-1" dirty="0">
                <a:solidFill>
                  <a:srgbClr val="000000"/>
                </a:solidFill>
                <a:latin typeface="Arial"/>
                <a:ea typeface="Arial"/>
              </a:rPr>
              <a:t> </a:t>
            </a:r>
            <a:r>
              <a:rPr lang="de-DE" sz="1700" b="0" strike="noStrike" spc="-1" dirty="0" err="1">
                <a:solidFill>
                  <a:srgbClr val="000000"/>
                </a:solidFill>
                <a:latin typeface="Arial"/>
                <a:ea typeface="Arial"/>
              </a:rPr>
              <a:t>language</a:t>
            </a:r>
            <a:r>
              <a:rPr lang="de-DE" sz="1700" b="0" strike="noStrike" spc="-1" dirty="0">
                <a:solidFill>
                  <a:srgbClr val="000000"/>
                </a:solidFill>
                <a:latin typeface="Arial"/>
                <a:ea typeface="Arial"/>
              </a:rPr>
              <a:t>. </a:t>
            </a:r>
            <a:r>
              <a:rPr lang="de-DE" sz="1700" b="0" strike="noStrike" spc="-1" dirty="0" err="1">
                <a:solidFill>
                  <a:srgbClr val="000000"/>
                </a:solidFill>
                <a:latin typeface="Arial"/>
                <a:ea typeface="Arial"/>
              </a:rPr>
              <a:t>That</a:t>
            </a:r>
            <a:r>
              <a:rPr lang="de-DE" sz="1700" b="0" strike="noStrike" spc="-1" dirty="0">
                <a:solidFill>
                  <a:srgbClr val="000000"/>
                </a:solidFill>
                <a:latin typeface="Arial"/>
                <a:ea typeface="Arial"/>
              </a:rPr>
              <a:t> </a:t>
            </a:r>
            <a:r>
              <a:rPr lang="de-DE" sz="1700" b="0" strike="noStrike" spc="-1" dirty="0" err="1">
                <a:solidFill>
                  <a:srgbClr val="000000"/>
                </a:solidFill>
                <a:latin typeface="Arial"/>
                <a:ea typeface="Arial"/>
              </a:rPr>
              <a:t>is</a:t>
            </a:r>
            <a:r>
              <a:rPr lang="de-DE" sz="1700" b="0" strike="noStrike" spc="-1" dirty="0">
                <a:solidFill>
                  <a:srgbClr val="000000"/>
                </a:solidFill>
                <a:latin typeface="Arial"/>
                <a:ea typeface="Arial"/>
              </a:rPr>
              <a:t>, in </a:t>
            </a:r>
            <a:r>
              <a:rPr lang="de-DE" sz="1700" b="0" strike="noStrike" spc="-1" dirty="0" err="1">
                <a:solidFill>
                  <a:srgbClr val="000000"/>
                </a:solidFill>
                <a:latin typeface="Arial"/>
                <a:ea typeface="Arial"/>
              </a:rPr>
              <a:t>the</a:t>
            </a:r>
            <a:r>
              <a:rPr lang="de-DE" sz="1700" b="0" strike="noStrike" spc="-1" dirty="0">
                <a:solidFill>
                  <a:srgbClr val="000000"/>
                </a:solidFill>
                <a:latin typeface="Arial"/>
                <a:ea typeface="Arial"/>
              </a:rPr>
              <a:t> </a:t>
            </a:r>
            <a:r>
              <a:rPr lang="de-DE" sz="1700" b="0" strike="noStrike" spc="-1" dirty="0" err="1">
                <a:solidFill>
                  <a:srgbClr val="000000"/>
                </a:solidFill>
                <a:latin typeface="Arial"/>
                <a:ea typeface="Arial"/>
              </a:rPr>
              <a:t>teaching</a:t>
            </a:r>
            <a:r>
              <a:rPr lang="de-DE" sz="1700" b="0" strike="noStrike" spc="-1" dirty="0">
                <a:solidFill>
                  <a:srgbClr val="000000"/>
                </a:solidFill>
                <a:latin typeface="Arial"/>
                <a:ea typeface="Arial"/>
              </a:rPr>
              <a:t> </a:t>
            </a:r>
            <a:r>
              <a:rPr lang="de-DE" sz="1700" b="0" strike="noStrike" spc="-1" dirty="0" err="1">
                <a:solidFill>
                  <a:srgbClr val="000000"/>
                </a:solidFill>
                <a:latin typeface="Arial"/>
                <a:ea typeface="Arial"/>
              </a:rPr>
              <a:t>and</a:t>
            </a:r>
            <a:r>
              <a:rPr lang="de-DE" sz="1700" b="0" strike="noStrike" spc="-1" dirty="0">
                <a:solidFill>
                  <a:srgbClr val="000000"/>
                </a:solidFill>
                <a:latin typeface="Arial"/>
                <a:ea typeface="Arial"/>
              </a:rPr>
              <a:t> </a:t>
            </a:r>
            <a:r>
              <a:rPr lang="de-DE" sz="1700" b="0" strike="noStrike" spc="-1" dirty="0" err="1">
                <a:solidFill>
                  <a:srgbClr val="000000"/>
                </a:solidFill>
                <a:latin typeface="Arial"/>
                <a:ea typeface="Arial"/>
              </a:rPr>
              <a:t>learning</a:t>
            </a:r>
            <a:r>
              <a:rPr lang="de-DE" sz="1700" b="0" strike="noStrike" spc="-1" dirty="0">
                <a:solidFill>
                  <a:srgbClr val="000000"/>
                </a:solidFill>
                <a:latin typeface="Arial"/>
                <a:ea typeface="Arial"/>
              </a:rPr>
              <a:t> </a:t>
            </a:r>
            <a:r>
              <a:rPr lang="de-DE" sz="1700" b="0" strike="noStrike" spc="-1" dirty="0" err="1">
                <a:solidFill>
                  <a:srgbClr val="000000"/>
                </a:solidFill>
                <a:latin typeface="Arial"/>
                <a:ea typeface="Arial"/>
              </a:rPr>
              <a:t>process</a:t>
            </a:r>
            <a:r>
              <a:rPr lang="de-DE" sz="1700" b="0" strike="noStrike" spc="-1" dirty="0">
                <a:solidFill>
                  <a:srgbClr val="000000"/>
                </a:solidFill>
                <a:latin typeface="Arial"/>
                <a:ea typeface="Arial"/>
              </a:rPr>
              <a:t>, </a:t>
            </a:r>
            <a:r>
              <a:rPr lang="de-DE" sz="1700" b="0" strike="noStrike" spc="-1" dirty="0" err="1">
                <a:solidFill>
                  <a:srgbClr val="000000"/>
                </a:solidFill>
                <a:latin typeface="Arial"/>
                <a:ea typeface="Arial"/>
              </a:rPr>
              <a:t>there</a:t>
            </a:r>
            <a:r>
              <a:rPr lang="de-DE" sz="1700" b="0" strike="noStrike" spc="-1" dirty="0">
                <a:solidFill>
                  <a:srgbClr val="000000"/>
                </a:solidFill>
                <a:latin typeface="Arial"/>
                <a:ea typeface="Arial"/>
              </a:rPr>
              <a:t> </a:t>
            </a:r>
            <a:r>
              <a:rPr lang="de-DE" sz="1700" b="0" strike="noStrike" spc="-1" dirty="0" err="1">
                <a:solidFill>
                  <a:srgbClr val="000000"/>
                </a:solidFill>
                <a:latin typeface="Arial"/>
                <a:ea typeface="Arial"/>
              </a:rPr>
              <a:t>is</a:t>
            </a:r>
            <a:r>
              <a:rPr lang="de-DE" sz="1700" b="0" strike="noStrike" spc="-1" dirty="0">
                <a:solidFill>
                  <a:srgbClr val="000000"/>
                </a:solidFill>
                <a:latin typeface="Arial"/>
                <a:ea typeface="Arial"/>
              </a:rPr>
              <a:t> a </a:t>
            </a:r>
            <a:r>
              <a:rPr lang="de-DE" sz="1700" b="0" strike="noStrike" spc="-1" dirty="0" err="1">
                <a:solidFill>
                  <a:srgbClr val="000000"/>
                </a:solidFill>
                <a:latin typeface="Arial"/>
                <a:ea typeface="Arial"/>
              </a:rPr>
              <a:t>focus</a:t>
            </a:r>
            <a:r>
              <a:rPr lang="de-DE" sz="1700" b="0" strike="noStrike" spc="-1" dirty="0">
                <a:solidFill>
                  <a:srgbClr val="000000"/>
                </a:solidFill>
                <a:latin typeface="Arial"/>
                <a:ea typeface="Arial"/>
              </a:rPr>
              <a:t> not </a:t>
            </a:r>
            <a:r>
              <a:rPr lang="de-DE" sz="1700" b="0" strike="noStrike" spc="-1" dirty="0" err="1">
                <a:solidFill>
                  <a:srgbClr val="000000"/>
                </a:solidFill>
                <a:latin typeface="Arial"/>
                <a:ea typeface="Arial"/>
              </a:rPr>
              <a:t>only</a:t>
            </a:r>
            <a:r>
              <a:rPr lang="de-DE" sz="1700" b="0" strike="noStrike" spc="-1" dirty="0">
                <a:solidFill>
                  <a:srgbClr val="000000"/>
                </a:solidFill>
                <a:latin typeface="Arial"/>
                <a:ea typeface="Arial"/>
              </a:rPr>
              <a:t> on </a:t>
            </a:r>
            <a:r>
              <a:rPr lang="de-DE" sz="1700" b="0" strike="noStrike" spc="-1" dirty="0" err="1">
                <a:solidFill>
                  <a:srgbClr val="000000"/>
                </a:solidFill>
                <a:latin typeface="Arial"/>
                <a:ea typeface="Arial"/>
              </a:rPr>
              <a:t>content</a:t>
            </a:r>
            <a:r>
              <a:rPr lang="de-DE" sz="1700" b="0" strike="noStrike" spc="-1" dirty="0">
                <a:solidFill>
                  <a:srgbClr val="000000"/>
                </a:solidFill>
                <a:latin typeface="Arial"/>
                <a:ea typeface="Arial"/>
              </a:rPr>
              <a:t>, </a:t>
            </a:r>
            <a:r>
              <a:rPr lang="de-DE" sz="1700" b="0" strike="noStrike" spc="-1" dirty="0" err="1">
                <a:solidFill>
                  <a:srgbClr val="000000"/>
                </a:solidFill>
                <a:latin typeface="Arial"/>
                <a:ea typeface="Arial"/>
              </a:rPr>
              <a:t>and</a:t>
            </a:r>
            <a:r>
              <a:rPr lang="de-DE" sz="1700" b="0" strike="noStrike" spc="-1" dirty="0">
                <a:solidFill>
                  <a:srgbClr val="000000"/>
                </a:solidFill>
                <a:latin typeface="Arial"/>
                <a:ea typeface="Arial"/>
              </a:rPr>
              <a:t> not </a:t>
            </a:r>
            <a:r>
              <a:rPr lang="de-DE" sz="1700" b="0" strike="noStrike" spc="-1" dirty="0" err="1">
                <a:solidFill>
                  <a:srgbClr val="000000"/>
                </a:solidFill>
                <a:latin typeface="Arial"/>
                <a:ea typeface="Arial"/>
              </a:rPr>
              <a:t>only</a:t>
            </a:r>
            <a:r>
              <a:rPr lang="de-DE" sz="1700" b="0" strike="noStrike" spc="-1" dirty="0">
                <a:solidFill>
                  <a:srgbClr val="000000"/>
                </a:solidFill>
                <a:latin typeface="Arial"/>
                <a:ea typeface="Arial"/>
              </a:rPr>
              <a:t> on </a:t>
            </a:r>
            <a:r>
              <a:rPr lang="de-DE" sz="1700" b="0" strike="noStrike" spc="-1" dirty="0" err="1">
                <a:solidFill>
                  <a:srgbClr val="000000"/>
                </a:solidFill>
                <a:latin typeface="Arial"/>
                <a:ea typeface="Arial"/>
              </a:rPr>
              <a:t>language</a:t>
            </a:r>
            <a:r>
              <a:rPr lang="de-DE" sz="1700" b="0" strike="noStrike" spc="-1" dirty="0">
                <a:solidFill>
                  <a:srgbClr val="000000"/>
                </a:solidFill>
                <a:latin typeface="Arial"/>
                <a:ea typeface="Arial"/>
              </a:rPr>
              <a:t>. </a:t>
            </a:r>
            <a:r>
              <a:rPr lang="de-DE" sz="1700" b="0" strike="noStrike" spc="-1" dirty="0" err="1">
                <a:solidFill>
                  <a:srgbClr val="000000"/>
                </a:solidFill>
                <a:latin typeface="Arial"/>
                <a:ea typeface="Arial"/>
              </a:rPr>
              <a:t>Each</a:t>
            </a:r>
            <a:r>
              <a:rPr lang="de-DE" sz="1700" b="0" strike="noStrike" spc="-1" dirty="0">
                <a:solidFill>
                  <a:srgbClr val="000000"/>
                </a:solidFill>
                <a:latin typeface="Arial"/>
                <a:ea typeface="Arial"/>
              </a:rPr>
              <a:t> </a:t>
            </a:r>
            <a:r>
              <a:rPr lang="de-DE" sz="1700" b="0" strike="noStrike" spc="-1" dirty="0" err="1">
                <a:solidFill>
                  <a:srgbClr val="000000"/>
                </a:solidFill>
                <a:latin typeface="Arial"/>
                <a:ea typeface="Arial"/>
              </a:rPr>
              <a:t>is</a:t>
            </a:r>
            <a:r>
              <a:rPr lang="de-DE" sz="1700" b="0" strike="noStrike" spc="-1" dirty="0">
                <a:solidFill>
                  <a:srgbClr val="000000"/>
                </a:solidFill>
                <a:latin typeface="Arial"/>
                <a:ea typeface="Arial"/>
              </a:rPr>
              <a:t> </a:t>
            </a:r>
            <a:r>
              <a:rPr lang="de-DE" sz="1700" b="0" strike="noStrike" spc="-1" dirty="0" err="1">
                <a:solidFill>
                  <a:srgbClr val="000000"/>
                </a:solidFill>
                <a:latin typeface="Arial"/>
                <a:ea typeface="Arial"/>
              </a:rPr>
              <a:t>interwoven</a:t>
            </a:r>
            <a:r>
              <a:rPr lang="de-DE" sz="1700" b="0" strike="noStrike" spc="-1" dirty="0">
                <a:solidFill>
                  <a:srgbClr val="000000"/>
                </a:solidFill>
                <a:latin typeface="Arial"/>
                <a:ea typeface="Arial"/>
              </a:rPr>
              <a:t>, </a:t>
            </a:r>
            <a:r>
              <a:rPr lang="de-DE" sz="1700" b="0" strike="noStrike" spc="-1" dirty="0" err="1">
                <a:solidFill>
                  <a:srgbClr val="000000"/>
                </a:solidFill>
                <a:latin typeface="Arial"/>
                <a:ea typeface="Arial"/>
              </a:rPr>
              <a:t>even</a:t>
            </a:r>
            <a:r>
              <a:rPr lang="de-DE" sz="1700" b="0" strike="noStrike" spc="-1" dirty="0">
                <a:solidFill>
                  <a:srgbClr val="000000"/>
                </a:solidFill>
                <a:latin typeface="Arial"/>
                <a:ea typeface="Arial"/>
              </a:rPr>
              <a:t> </a:t>
            </a:r>
            <a:r>
              <a:rPr lang="de-DE" sz="1700" b="0" strike="noStrike" spc="-1" dirty="0" err="1">
                <a:solidFill>
                  <a:srgbClr val="000000"/>
                </a:solidFill>
                <a:latin typeface="Arial"/>
                <a:ea typeface="Arial"/>
              </a:rPr>
              <a:t>if</a:t>
            </a:r>
            <a:r>
              <a:rPr lang="de-DE" sz="1700" b="0" strike="noStrike" spc="-1" dirty="0">
                <a:solidFill>
                  <a:srgbClr val="000000"/>
                </a:solidFill>
                <a:latin typeface="Arial"/>
                <a:ea typeface="Arial"/>
              </a:rPr>
              <a:t> </a:t>
            </a:r>
            <a:r>
              <a:rPr lang="de-DE" sz="1700" b="0" strike="noStrike" spc="-1" dirty="0" err="1">
                <a:solidFill>
                  <a:srgbClr val="000000"/>
                </a:solidFill>
                <a:latin typeface="Arial"/>
                <a:ea typeface="Arial"/>
              </a:rPr>
              <a:t>the</a:t>
            </a:r>
            <a:r>
              <a:rPr lang="de-DE" sz="1700" b="0" strike="noStrike" spc="-1" dirty="0">
                <a:solidFill>
                  <a:srgbClr val="000000"/>
                </a:solidFill>
                <a:latin typeface="Arial"/>
                <a:ea typeface="Arial"/>
              </a:rPr>
              <a:t> </a:t>
            </a:r>
            <a:r>
              <a:rPr lang="de-DE" sz="1700" b="0" strike="noStrike" spc="-1" dirty="0" err="1">
                <a:solidFill>
                  <a:srgbClr val="000000"/>
                </a:solidFill>
                <a:latin typeface="Arial"/>
                <a:ea typeface="Arial"/>
              </a:rPr>
              <a:t>emphasis</a:t>
            </a:r>
            <a:r>
              <a:rPr lang="de-DE" sz="1700" b="0" strike="noStrike" spc="-1" dirty="0">
                <a:solidFill>
                  <a:srgbClr val="000000"/>
                </a:solidFill>
                <a:latin typeface="Arial"/>
                <a:ea typeface="Arial"/>
              </a:rPr>
              <a:t> </a:t>
            </a:r>
            <a:r>
              <a:rPr lang="de-DE" sz="1700" b="0" strike="noStrike" spc="-1" dirty="0" err="1">
                <a:solidFill>
                  <a:srgbClr val="000000"/>
                </a:solidFill>
                <a:latin typeface="Arial"/>
                <a:ea typeface="Arial"/>
              </a:rPr>
              <a:t>is</a:t>
            </a:r>
            <a:r>
              <a:rPr lang="de-DE" sz="1700" b="0" strike="noStrike" spc="-1" dirty="0">
                <a:solidFill>
                  <a:srgbClr val="000000"/>
                </a:solidFill>
                <a:latin typeface="Arial"/>
                <a:ea typeface="Arial"/>
              </a:rPr>
              <a:t> </a:t>
            </a:r>
            <a:r>
              <a:rPr lang="de-DE" sz="1700" b="0" strike="noStrike" spc="-1" dirty="0" err="1">
                <a:solidFill>
                  <a:srgbClr val="000000"/>
                </a:solidFill>
                <a:latin typeface="Arial"/>
                <a:ea typeface="Arial"/>
              </a:rPr>
              <a:t>greater</a:t>
            </a:r>
            <a:r>
              <a:rPr lang="de-DE" sz="1700" b="0" strike="noStrike" spc="-1" dirty="0">
                <a:solidFill>
                  <a:srgbClr val="000000"/>
                </a:solidFill>
                <a:latin typeface="Arial"/>
                <a:ea typeface="Arial"/>
              </a:rPr>
              <a:t> on </a:t>
            </a:r>
            <a:r>
              <a:rPr lang="de-DE" sz="1700" b="0" strike="noStrike" spc="-1" dirty="0" err="1">
                <a:solidFill>
                  <a:srgbClr val="000000"/>
                </a:solidFill>
                <a:latin typeface="Arial"/>
                <a:ea typeface="Arial"/>
              </a:rPr>
              <a:t>one</a:t>
            </a:r>
            <a:r>
              <a:rPr lang="de-DE" sz="1700" b="0" strike="noStrike" spc="-1" dirty="0">
                <a:solidFill>
                  <a:srgbClr val="000000"/>
                </a:solidFill>
                <a:latin typeface="Arial"/>
                <a:ea typeface="Arial"/>
              </a:rPr>
              <a:t> </a:t>
            </a:r>
            <a:r>
              <a:rPr lang="de-DE" sz="1700" b="0" strike="noStrike" spc="-1" dirty="0" err="1">
                <a:solidFill>
                  <a:srgbClr val="000000"/>
                </a:solidFill>
                <a:latin typeface="Arial"/>
                <a:ea typeface="Arial"/>
              </a:rPr>
              <a:t>or</a:t>
            </a:r>
            <a:r>
              <a:rPr lang="de-DE" sz="1700" b="0" strike="noStrike" spc="-1" dirty="0">
                <a:solidFill>
                  <a:srgbClr val="000000"/>
                </a:solidFill>
                <a:latin typeface="Arial"/>
                <a:ea typeface="Arial"/>
              </a:rPr>
              <a:t> </a:t>
            </a:r>
            <a:r>
              <a:rPr lang="de-DE" sz="1700" b="0" strike="noStrike" spc="-1" dirty="0" err="1">
                <a:solidFill>
                  <a:srgbClr val="000000"/>
                </a:solidFill>
                <a:latin typeface="Arial"/>
                <a:ea typeface="Arial"/>
              </a:rPr>
              <a:t>the</a:t>
            </a:r>
            <a:r>
              <a:rPr lang="de-DE" sz="1700" b="0" strike="noStrike" spc="-1" dirty="0">
                <a:solidFill>
                  <a:srgbClr val="000000"/>
                </a:solidFill>
                <a:latin typeface="Arial"/>
                <a:ea typeface="Arial"/>
              </a:rPr>
              <a:t> </a:t>
            </a:r>
            <a:r>
              <a:rPr lang="de-DE" sz="1700" b="0" strike="noStrike" spc="-1" dirty="0" err="1">
                <a:solidFill>
                  <a:srgbClr val="000000"/>
                </a:solidFill>
                <a:latin typeface="Arial"/>
                <a:ea typeface="Arial"/>
              </a:rPr>
              <a:t>other</a:t>
            </a:r>
            <a:r>
              <a:rPr lang="de-DE" sz="1700" b="0" strike="noStrike" spc="-1" dirty="0">
                <a:solidFill>
                  <a:srgbClr val="000000"/>
                </a:solidFill>
                <a:latin typeface="Arial"/>
                <a:ea typeface="Arial"/>
              </a:rPr>
              <a:t> at a </a:t>
            </a:r>
            <a:r>
              <a:rPr lang="de-DE" sz="1700" b="0" strike="noStrike" spc="-1" dirty="0" err="1">
                <a:solidFill>
                  <a:srgbClr val="000000"/>
                </a:solidFill>
                <a:latin typeface="Arial"/>
                <a:ea typeface="Arial"/>
              </a:rPr>
              <a:t>given</a:t>
            </a:r>
            <a:r>
              <a:rPr lang="de-DE" sz="1700" b="0" strike="noStrike" spc="-1" dirty="0">
                <a:solidFill>
                  <a:srgbClr val="000000"/>
                </a:solidFill>
                <a:latin typeface="Arial"/>
                <a:ea typeface="Arial"/>
              </a:rPr>
              <a:t> time. CLIL </a:t>
            </a:r>
            <a:r>
              <a:rPr lang="de-DE" sz="1700" b="0" strike="noStrike" spc="-1" dirty="0" err="1">
                <a:solidFill>
                  <a:srgbClr val="000000"/>
                </a:solidFill>
                <a:latin typeface="Arial"/>
                <a:ea typeface="Arial"/>
              </a:rPr>
              <a:t>is</a:t>
            </a:r>
            <a:r>
              <a:rPr lang="de-DE" sz="1700" b="0" strike="noStrike" spc="-1" dirty="0">
                <a:solidFill>
                  <a:srgbClr val="000000"/>
                </a:solidFill>
                <a:latin typeface="Arial"/>
                <a:ea typeface="Arial"/>
              </a:rPr>
              <a:t> not a </a:t>
            </a:r>
            <a:r>
              <a:rPr lang="de-DE" sz="1700" b="0" strike="noStrike" spc="-1" dirty="0" err="1">
                <a:solidFill>
                  <a:srgbClr val="000000"/>
                </a:solidFill>
                <a:latin typeface="Arial"/>
                <a:ea typeface="Arial"/>
              </a:rPr>
              <a:t>new</a:t>
            </a:r>
            <a:r>
              <a:rPr lang="de-DE" sz="1700" b="0" strike="noStrike" spc="-1" dirty="0">
                <a:solidFill>
                  <a:srgbClr val="000000"/>
                </a:solidFill>
                <a:latin typeface="Arial"/>
                <a:ea typeface="Arial"/>
              </a:rPr>
              <a:t> </a:t>
            </a:r>
            <a:r>
              <a:rPr lang="de-DE" sz="1700" b="0" strike="noStrike" spc="-1" dirty="0" smtClean="0">
                <a:solidFill>
                  <a:srgbClr val="000000"/>
                </a:solidFill>
                <a:latin typeface="Arial"/>
                <a:ea typeface="Arial"/>
              </a:rPr>
              <a:t>form </a:t>
            </a:r>
            <a:r>
              <a:rPr lang="de-DE" sz="1700" b="0" strike="noStrike" spc="-1" dirty="0" err="1">
                <a:solidFill>
                  <a:srgbClr val="000000"/>
                </a:solidFill>
                <a:latin typeface="Arial"/>
                <a:ea typeface="Arial"/>
              </a:rPr>
              <a:t>of</a:t>
            </a:r>
            <a:r>
              <a:rPr lang="de-DE" sz="1700" b="0" strike="noStrike" spc="-1" dirty="0">
                <a:solidFill>
                  <a:srgbClr val="000000"/>
                </a:solidFill>
                <a:latin typeface="Arial"/>
                <a:ea typeface="Arial"/>
              </a:rPr>
              <a:t> </a:t>
            </a:r>
            <a:r>
              <a:rPr lang="de-DE" sz="1700" b="0" strike="noStrike" spc="-1" dirty="0" err="1">
                <a:solidFill>
                  <a:srgbClr val="000000"/>
                </a:solidFill>
                <a:latin typeface="Arial"/>
                <a:ea typeface="Arial"/>
              </a:rPr>
              <a:t>language</a:t>
            </a:r>
            <a:r>
              <a:rPr lang="de-DE" sz="1700" b="0" strike="noStrike" spc="-1" dirty="0">
                <a:solidFill>
                  <a:srgbClr val="000000"/>
                </a:solidFill>
                <a:latin typeface="Arial"/>
                <a:ea typeface="Arial"/>
              </a:rPr>
              <a:t> </a:t>
            </a:r>
            <a:r>
              <a:rPr lang="de-DE" sz="1700" b="0" strike="noStrike" spc="-1" dirty="0" err="1">
                <a:solidFill>
                  <a:srgbClr val="000000"/>
                </a:solidFill>
                <a:latin typeface="Arial"/>
                <a:ea typeface="Arial"/>
              </a:rPr>
              <a:t>education</a:t>
            </a:r>
            <a:r>
              <a:rPr lang="de-DE" sz="1700" b="0" strike="noStrike" spc="-1" dirty="0">
                <a:solidFill>
                  <a:srgbClr val="000000"/>
                </a:solidFill>
                <a:latin typeface="Arial"/>
                <a:ea typeface="Arial"/>
              </a:rPr>
              <a:t>. </a:t>
            </a:r>
            <a:r>
              <a:rPr lang="de-DE" sz="1700" b="0" strike="noStrike" spc="-1" dirty="0" err="1">
                <a:solidFill>
                  <a:srgbClr val="000000"/>
                </a:solidFill>
                <a:latin typeface="Arial"/>
                <a:ea typeface="Arial"/>
              </a:rPr>
              <a:t>It</a:t>
            </a:r>
            <a:r>
              <a:rPr lang="de-DE" sz="1700" b="0" strike="noStrike" spc="-1" dirty="0">
                <a:solidFill>
                  <a:srgbClr val="000000"/>
                </a:solidFill>
                <a:latin typeface="Arial"/>
                <a:ea typeface="Arial"/>
              </a:rPr>
              <a:t> </a:t>
            </a:r>
            <a:r>
              <a:rPr lang="de-DE" sz="1700" b="0" strike="noStrike" spc="-1" dirty="0" err="1">
                <a:solidFill>
                  <a:srgbClr val="000000"/>
                </a:solidFill>
                <a:latin typeface="Arial"/>
                <a:ea typeface="Arial"/>
              </a:rPr>
              <a:t>is</a:t>
            </a:r>
            <a:r>
              <a:rPr lang="de-DE" sz="1700" b="0" strike="noStrike" spc="-1" dirty="0">
                <a:solidFill>
                  <a:srgbClr val="000000"/>
                </a:solidFill>
                <a:latin typeface="Arial"/>
                <a:ea typeface="Arial"/>
              </a:rPr>
              <a:t> not a </a:t>
            </a:r>
            <a:r>
              <a:rPr lang="de-DE" sz="1700" b="0" strike="noStrike" spc="-1" dirty="0" err="1">
                <a:solidFill>
                  <a:srgbClr val="000000"/>
                </a:solidFill>
                <a:latin typeface="Arial"/>
                <a:ea typeface="Arial"/>
              </a:rPr>
              <a:t>new</a:t>
            </a:r>
            <a:r>
              <a:rPr lang="de-DE" sz="1700" b="0" strike="noStrike" spc="-1" dirty="0">
                <a:solidFill>
                  <a:srgbClr val="000000"/>
                </a:solidFill>
                <a:latin typeface="Arial"/>
                <a:ea typeface="Arial"/>
              </a:rPr>
              <a:t> form </a:t>
            </a:r>
            <a:r>
              <a:rPr lang="de-DE" sz="1700" b="0" strike="noStrike" spc="-1" dirty="0" err="1">
                <a:solidFill>
                  <a:srgbClr val="000000"/>
                </a:solidFill>
                <a:latin typeface="Arial"/>
                <a:ea typeface="Arial"/>
              </a:rPr>
              <a:t>of</a:t>
            </a:r>
            <a:r>
              <a:rPr lang="de-DE" sz="1700" b="0" strike="noStrike" spc="-1" dirty="0">
                <a:solidFill>
                  <a:srgbClr val="000000"/>
                </a:solidFill>
                <a:latin typeface="Arial"/>
                <a:ea typeface="Arial"/>
              </a:rPr>
              <a:t> </a:t>
            </a:r>
            <a:r>
              <a:rPr lang="de-DE" sz="1700" b="0" strike="noStrike" spc="-1" dirty="0" err="1">
                <a:solidFill>
                  <a:srgbClr val="000000"/>
                </a:solidFill>
                <a:latin typeface="Arial"/>
                <a:ea typeface="Arial"/>
              </a:rPr>
              <a:t>subject</a:t>
            </a:r>
            <a:r>
              <a:rPr lang="de-DE" sz="1700" b="0" strike="noStrike" spc="-1" dirty="0">
                <a:solidFill>
                  <a:srgbClr val="000000"/>
                </a:solidFill>
                <a:latin typeface="Arial"/>
                <a:ea typeface="Arial"/>
              </a:rPr>
              <a:t> </a:t>
            </a:r>
            <a:r>
              <a:rPr lang="de-DE" sz="1700" b="0" strike="noStrike" spc="-1" dirty="0" err="1">
                <a:solidFill>
                  <a:srgbClr val="000000"/>
                </a:solidFill>
                <a:latin typeface="Arial"/>
                <a:ea typeface="Arial"/>
              </a:rPr>
              <a:t>education</a:t>
            </a:r>
            <a:r>
              <a:rPr lang="de-DE" sz="1700" b="0" strike="noStrike" spc="-1" dirty="0">
                <a:solidFill>
                  <a:srgbClr val="000000"/>
                </a:solidFill>
                <a:latin typeface="Arial"/>
                <a:ea typeface="Arial"/>
              </a:rPr>
              <a:t>. </a:t>
            </a:r>
            <a:r>
              <a:rPr lang="de-DE" sz="1700" b="0" strike="noStrike" spc="-1" dirty="0" err="1">
                <a:solidFill>
                  <a:srgbClr val="000000"/>
                </a:solidFill>
                <a:latin typeface="Arial"/>
                <a:ea typeface="Arial"/>
              </a:rPr>
              <a:t>It</a:t>
            </a:r>
            <a:r>
              <a:rPr lang="de-DE" sz="1700" b="0" strike="noStrike" spc="-1" dirty="0">
                <a:solidFill>
                  <a:srgbClr val="000000"/>
                </a:solidFill>
                <a:latin typeface="Arial"/>
                <a:ea typeface="Arial"/>
              </a:rPr>
              <a:t> </a:t>
            </a:r>
            <a:r>
              <a:rPr lang="de-DE" sz="1700" b="0" strike="noStrike" spc="-1" dirty="0" err="1">
                <a:solidFill>
                  <a:srgbClr val="000000"/>
                </a:solidFill>
                <a:latin typeface="Arial"/>
                <a:ea typeface="Arial"/>
              </a:rPr>
              <a:t>is</a:t>
            </a:r>
            <a:r>
              <a:rPr lang="de-DE" sz="1700" b="0" strike="noStrike" spc="-1" dirty="0">
                <a:solidFill>
                  <a:srgbClr val="000000"/>
                </a:solidFill>
                <a:latin typeface="Arial"/>
                <a:ea typeface="Arial"/>
              </a:rPr>
              <a:t> an </a:t>
            </a:r>
            <a:r>
              <a:rPr lang="de-DE" sz="1700" b="1" strike="noStrike" spc="-1" dirty="0">
                <a:solidFill>
                  <a:srgbClr val="000000"/>
                </a:solidFill>
                <a:latin typeface="Arial"/>
                <a:ea typeface="Arial"/>
              </a:rPr>
              <a:t>innovative </a:t>
            </a:r>
            <a:r>
              <a:rPr lang="de-DE" sz="1700" b="1" strike="noStrike" spc="-1" dirty="0" err="1">
                <a:solidFill>
                  <a:srgbClr val="000000"/>
                </a:solidFill>
                <a:latin typeface="Arial"/>
                <a:ea typeface="Arial"/>
              </a:rPr>
              <a:t>fusion</a:t>
            </a:r>
            <a:r>
              <a:rPr lang="de-DE" sz="1700" b="0" strike="noStrike" spc="-1" dirty="0">
                <a:solidFill>
                  <a:srgbClr val="000000"/>
                </a:solidFill>
                <a:latin typeface="Arial"/>
                <a:ea typeface="Arial"/>
              </a:rPr>
              <a:t> </a:t>
            </a:r>
            <a:r>
              <a:rPr lang="de-DE" sz="1700" b="0" strike="noStrike" spc="-1" dirty="0" err="1">
                <a:solidFill>
                  <a:srgbClr val="000000"/>
                </a:solidFill>
                <a:latin typeface="Arial"/>
                <a:ea typeface="Arial"/>
              </a:rPr>
              <a:t>of</a:t>
            </a:r>
            <a:r>
              <a:rPr lang="de-DE" sz="1700" b="0" strike="noStrike" spc="-1" dirty="0">
                <a:solidFill>
                  <a:srgbClr val="000000"/>
                </a:solidFill>
                <a:latin typeface="Arial"/>
                <a:ea typeface="Arial"/>
              </a:rPr>
              <a:t> </a:t>
            </a:r>
            <a:r>
              <a:rPr lang="de-DE" sz="1700" b="0" strike="noStrike" spc="-1" dirty="0" err="1">
                <a:solidFill>
                  <a:srgbClr val="000000"/>
                </a:solidFill>
                <a:latin typeface="Arial"/>
                <a:ea typeface="Arial"/>
              </a:rPr>
              <a:t>both</a:t>
            </a:r>
            <a:r>
              <a:rPr lang="de-DE" sz="1700" b="0" strike="noStrike" spc="-1" dirty="0">
                <a:solidFill>
                  <a:srgbClr val="000000"/>
                </a:solidFill>
                <a:latin typeface="Arial"/>
                <a:ea typeface="Arial"/>
              </a:rPr>
              <a:t>.“ (</a:t>
            </a:r>
            <a:r>
              <a:rPr lang="de-DE" sz="1700" b="0" strike="noStrike" spc="-1" dirty="0" err="1">
                <a:solidFill>
                  <a:srgbClr val="000000"/>
                </a:solidFill>
                <a:latin typeface="Arial"/>
                <a:ea typeface="Arial"/>
              </a:rPr>
              <a:t>Coyle</a:t>
            </a:r>
            <a:r>
              <a:rPr lang="de-DE" sz="1700" b="0" strike="noStrike" spc="-1" dirty="0">
                <a:solidFill>
                  <a:srgbClr val="000000"/>
                </a:solidFill>
                <a:latin typeface="Arial"/>
                <a:ea typeface="Arial"/>
              </a:rPr>
              <a:t> </a:t>
            </a:r>
            <a:r>
              <a:rPr lang="de-DE" sz="1700" b="0" strike="noStrike" spc="-1" dirty="0" smtClean="0">
                <a:solidFill>
                  <a:srgbClr val="000000"/>
                </a:solidFill>
                <a:latin typeface="Arial"/>
                <a:ea typeface="Arial"/>
              </a:rPr>
              <a:t>et.al. </a:t>
            </a:r>
            <a:r>
              <a:rPr lang="de-DE" sz="1700" b="0" strike="noStrike" spc="-1" dirty="0">
                <a:solidFill>
                  <a:srgbClr val="000000"/>
                </a:solidFill>
                <a:latin typeface="Arial"/>
                <a:ea typeface="Arial"/>
              </a:rPr>
              <a:t>2020: 1) </a:t>
            </a:r>
            <a:endParaRPr lang="de-DE" sz="1700" b="0" strike="noStrike" spc="-1" dirty="0" smtClean="0">
              <a:solidFill>
                <a:srgbClr val="000000"/>
              </a:solidFill>
              <a:latin typeface="Arial"/>
              <a:ea typeface="Arial"/>
            </a:endParaRPr>
          </a:p>
          <a:p>
            <a:pPr algn="just">
              <a:lnSpc>
                <a:spcPct val="100000"/>
              </a:lnSpc>
              <a:tabLst>
                <a:tab pos="0" algn="l"/>
              </a:tabLst>
            </a:pPr>
            <a:endParaRPr lang="de-DE" sz="1700" spc="-1" dirty="0">
              <a:solidFill>
                <a:srgbClr val="000000"/>
              </a:solidFill>
              <a:latin typeface="Arial"/>
            </a:endParaRPr>
          </a:p>
          <a:p>
            <a:pPr algn="just">
              <a:lnSpc>
                <a:spcPct val="100000"/>
              </a:lnSpc>
              <a:tabLst>
                <a:tab pos="0" algn="l"/>
              </a:tabLst>
            </a:pPr>
            <a:r>
              <a:rPr lang="de-DE" sz="1700" b="0" strike="noStrike" spc="-1" dirty="0" smtClean="0">
                <a:solidFill>
                  <a:srgbClr val="000000"/>
                </a:solidFill>
                <a:latin typeface="Arial"/>
              </a:rPr>
              <a:t>Beispiel: Literatur- und Kulturunterricht als Sprachunterricht</a:t>
            </a:r>
            <a:endParaRPr lang="de-DE" sz="17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CustomShape 1"/>
          <p:cNvSpPr/>
          <p:nvPr/>
        </p:nvSpPr>
        <p:spPr>
          <a:xfrm>
            <a:off x="503640" y="250200"/>
            <a:ext cx="9068400" cy="1050120"/>
          </a:xfrm>
          <a:prstGeom prst="rect">
            <a:avLst/>
          </a:prstGeom>
          <a:noFill/>
          <a:ln w="0">
            <a:noFill/>
          </a:ln>
        </p:spPr>
        <p:style>
          <a:lnRef idx="0">
            <a:scrgbClr r="0" g="0" b="0"/>
          </a:lnRef>
          <a:fillRef idx="0">
            <a:scrgbClr r="0" g="0" b="0"/>
          </a:fillRef>
          <a:effectRef idx="0">
            <a:scrgbClr r="0" g="0" b="0"/>
          </a:effectRef>
          <a:fontRef idx="minor"/>
        </p:style>
      </p:sp>
      <p:sp>
        <p:nvSpPr>
          <p:cNvPr id="352" name="CustomShape 2"/>
          <p:cNvSpPr/>
          <p:nvPr/>
        </p:nvSpPr>
        <p:spPr>
          <a:xfrm>
            <a:off x="5151600" y="1472760"/>
            <a:ext cx="4424760" cy="3651120"/>
          </a:xfrm>
          <a:prstGeom prst="rect">
            <a:avLst/>
          </a:prstGeom>
          <a:noFill/>
          <a:ln w="0">
            <a:noFill/>
          </a:ln>
        </p:spPr>
        <p:style>
          <a:lnRef idx="0">
            <a:scrgbClr r="0" g="0" b="0"/>
          </a:lnRef>
          <a:fillRef idx="0">
            <a:scrgbClr r="0" g="0" b="0"/>
          </a:fillRef>
          <a:effectRef idx="0">
            <a:scrgbClr r="0" g="0" b="0"/>
          </a:effectRef>
          <a:fontRef idx="minor"/>
        </p:style>
      </p:sp>
      <p:sp>
        <p:nvSpPr>
          <p:cNvPr id="353" name="CustomShape 3"/>
          <p:cNvSpPr/>
          <p:nvPr/>
        </p:nvSpPr>
        <p:spPr>
          <a:xfrm>
            <a:off x="0" y="-84600"/>
            <a:ext cx="10113840" cy="1386000"/>
          </a:xfrm>
          <a:prstGeom prst="rect">
            <a:avLst/>
          </a:prstGeom>
          <a:solidFill>
            <a:srgbClr val="00B0F0"/>
          </a:solidFill>
          <a:ln w="0">
            <a:noFill/>
          </a:ln>
        </p:spPr>
        <p:style>
          <a:lnRef idx="0">
            <a:scrgbClr r="0" g="0" b="0"/>
          </a:lnRef>
          <a:fillRef idx="0">
            <a:scrgbClr r="0" g="0" b="0"/>
          </a:fillRef>
          <a:effectRef idx="0">
            <a:scrgbClr r="0" g="0" b="0"/>
          </a:effectRef>
          <a:fontRef idx="minor"/>
        </p:style>
        <p:txBody>
          <a:bodyPr lIns="122040" tIns="122040" rIns="122040" bIns="122040">
            <a:noAutofit/>
          </a:bodyPr>
          <a:lstStyle/>
          <a:p>
            <a:pPr>
              <a:lnSpc>
                <a:spcPct val="100000"/>
              </a:lnSpc>
              <a:tabLst>
                <a:tab pos="0" algn="l"/>
              </a:tabLst>
            </a:pPr>
            <a:r>
              <a:rPr lang="de-DE" sz="3600" b="1" strike="noStrike" spc="-1" dirty="0">
                <a:solidFill>
                  <a:srgbClr val="FFFFFF"/>
                </a:solidFill>
                <a:latin typeface="Arial"/>
                <a:ea typeface="Arial"/>
              </a:rPr>
              <a:t>Vernetzen: Beispiel - Aufbau Interkultureller Kommunikativer Kompetenz</a:t>
            </a:r>
            <a:endParaRPr lang="de-DE" sz="3600" b="0" strike="noStrike" spc="-1" dirty="0">
              <a:latin typeface="Arial"/>
            </a:endParaRPr>
          </a:p>
        </p:txBody>
      </p:sp>
      <p:sp>
        <p:nvSpPr>
          <p:cNvPr id="354" name="CustomShape 4"/>
          <p:cNvSpPr/>
          <p:nvPr/>
        </p:nvSpPr>
        <p:spPr>
          <a:xfrm>
            <a:off x="360" y="1399320"/>
            <a:ext cx="5063040" cy="4858920"/>
          </a:xfrm>
          <a:prstGeom prst="rect">
            <a:avLst/>
          </a:prstGeom>
          <a:solidFill>
            <a:srgbClr val="00B0F0"/>
          </a:solidFill>
          <a:ln w="0">
            <a:noFill/>
          </a:ln>
        </p:spPr>
        <p:style>
          <a:lnRef idx="0">
            <a:scrgbClr r="0" g="0" b="0"/>
          </a:lnRef>
          <a:fillRef idx="0">
            <a:scrgbClr r="0" g="0" b="0"/>
          </a:fillRef>
          <a:effectRef idx="0">
            <a:scrgbClr r="0" g="0" b="0"/>
          </a:effectRef>
          <a:fontRef idx="minor"/>
        </p:style>
        <p:txBody>
          <a:bodyPr lIns="122040" tIns="122040" rIns="122040" bIns="122040">
            <a:noAutofit/>
          </a:bodyPr>
          <a:lstStyle/>
          <a:p>
            <a:pPr marL="552960" indent="-428400">
              <a:lnSpc>
                <a:spcPct val="115000"/>
              </a:lnSpc>
              <a:buClr>
                <a:srgbClr val="FFFFFF"/>
              </a:buClr>
              <a:buFont typeface="Calibri"/>
              <a:buChar char="●"/>
            </a:pPr>
            <a:r>
              <a:rPr lang="de-DE" sz="2000" b="1" strike="noStrike" spc="-1" dirty="0">
                <a:solidFill>
                  <a:srgbClr val="FFFFFF"/>
                </a:solidFill>
                <a:latin typeface="Arial"/>
                <a:ea typeface="Arial"/>
              </a:rPr>
              <a:t>Ein anschauliches Beispiel für Vernetzungen von Sprachunterricht, Cultural &amp; </a:t>
            </a:r>
            <a:r>
              <a:rPr lang="de-DE" sz="2000" b="1" strike="noStrike" spc="-1" dirty="0" err="1">
                <a:solidFill>
                  <a:srgbClr val="FFFFFF"/>
                </a:solidFill>
                <a:latin typeface="Arial"/>
                <a:ea typeface="Arial"/>
              </a:rPr>
              <a:t>Literary</a:t>
            </a:r>
            <a:r>
              <a:rPr lang="de-DE" sz="2000" b="1" strike="noStrike" spc="-1" dirty="0">
                <a:solidFill>
                  <a:srgbClr val="FFFFFF"/>
                </a:solidFill>
                <a:latin typeface="Arial"/>
                <a:ea typeface="Arial"/>
              </a:rPr>
              <a:t> Studies und Fachdidaktik gibt das Konzept der sogenannten Interkulturellen </a:t>
            </a:r>
            <a:r>
              <a:rPr lang="de-DE" sz="2000" b="1" strike="noStrike" spc="-1" dirty="0" smtClean="0">
                <a:solidFill>
                  <a:srgbClr val="FFFFFF"/>
                </a:solidFill>
                <a:latin typeface="Arial"/>
                <a:ea typeface="Arial"/>
              </a:rPr>
              <a:t>Kommunikativen Kompetenz als </a:t>
            </a:r>
            <a:r>
              <a:rPr lang="de-DE" sz="2000" b="1" strike="noStrike" spc="-1" dirty="0">
                <a:solidFill>
                  <a:srgbClr val="FFFFFF"/>
                </a:solidFill>
                <a:latin typeface="Arial"/>
                <a:ea typeface="Arial"/>
              </a:rPr>
              <a:t>Leitbegriff des aktuellen Fremdsprachenunterrichts. </a:t>
            </a:r>
            <a:r>
              <a:rPr lang="de-DE" sz="2000" b="1" spc="-1" dirty="0" smtClean="0">
                <a:solidFill>
                  <a:srgbClr val="FFFFFF"/>
                </a:solidFill>
                <a:latin typeface="Arial"/>
                <a:ea typeface="Arial"/>
              </a:rPr>
              <a:t>Beispiele vermitteln die folgenden Folien: </a:t>
            </a:r>
            <a:r>
              <a:rPr sz="2000" b="1" dirty="0"/>
              <a:t/>
            </a:r>
            <a:br>
              <a:rPr sz="2000" b="1" dirty="0"/>
            </a:br>
            <a:r>
              <a:rPr lang="de-DE" sz="2420" b="0" strike="noStrike" spc="-1" dirty="0">
                <a:solidFill>
                  <a:srgbClr val="000000"/>
                </a:solidFill>
                <a:latin typeface="Arial"/>
                <a:ea typeface="DejaVu Sans"/>
              </a:rPr>
              <a:t> </a:t>
            </a:r>
            <a:endParaRPr lang="de-DE" sz="2420" b="0" strike="noStrike" spc="-1" dirty="0">
              <a:latin typeface="Arial"/>
            </a:endParaRPr>
          </a:p>
        </p:txBody>
      </p:sp>
      <p:sp>
        <p:nvSpPr>
          <p:cNvPr id="355" name="CustomShape 5"/>
          <p:cNvSpPr/>
          <p:nvPr/>
        </p:nvSpPr>
        <p:spPr>
          <a:xfrm>
            <a:off x="5063040" y="360"/>
            <a:ext cx="5225040" cy="5560920"/>
          </a:xfrm>
          <a:prstGeom prst="rect">
            <a:avLst/>
          </a:prstGeom>
          <a:noFill/>
          <a:ln w="0">
            <a:noFill/>
          </a:ln>
        </p:spPr>
        <p:style>
          <a:lnRef idx="0">
            <a:scrgbClr r="0" g="0" b="0"/>
          </a:lnRef>
          <a:fillRef idx="0">
            <a:scrgbClr r="0" g="0" b="0"/>
          </a:fillRef>
          <a:effectRef idx="0">
            <a:scrgbClr r="0" g="0" b="0"/>
          </a:effectRef>
          <a:fontRef idx="minor"/>
        </p:style>
      </p:sp>
      <p:pic>
        <p:nvPicPr>
          <p:cNvPr id="356" name="Google Shape;157;p21_1"/>
          <p:cNvPicPr/>
          <p:nvPr/>
        </p:nvPicPr>
        <p:blipFill>
          <a:blip r:embed="rId2"/>
          <a:stretch/>
        </p:blipFill>
        <p:spPr>
          <a:xfrm>
            <a:off x="5400000" y="1386360"/>
            <a:ext cx="4617720" cy="3349440"/>
          </a:xfrm>
          <a:prstGeom prst="rect">
            <a:avLst/>
          </a:prstGeom>
          <a:ln w="0">
            <a:noFill/>
          </a:ln>
        </p:spPr>
      </p:pic>
      <p:sp>
        <p:nvSpPr>
          <p:cNvPr id="357" name="CustomShape 6"/>
          <p:cNvSpPr/>
          <p:nvPr/>
        </p:nvSpPr>
        <p:spPr>
          <a:xfrm>
            <a:off x="5750351" y="4647414"/>
            <a:ext cx="3914209" cy="1653374"/>
          </a:xfrm>
          <a:prstGeom prst="rect">
            <a:avLst/>
          </a:prstGeom>
          <a:solidFill>
            <a:srgbClr val="00B0F0"/>
          </a:solidFill>
          <a:ln w="25400">
            <a:solidFill>
              <a:srgbClr val="42719B"/>
            </a:solidFill>
            <a:round/>
          </a:ln>
        </p:spPr>
        <p:style>
          <a:lnRef idx="0">
            <a:scrgbClr r="0" g="0" b="0"/>
          </a:lnRef>
          <a:fillRef idx="0">
            <a:scrgbClr r="0" g="0" b="0"/>
          </a:fillRef>
          <a:effectRef idx="0">
            <a:scrgbClr r="0" g="0" b="0"/>
          </a:effectRef>
          <a:fontRef idx="minor"/>
        </p:style>
        <p:txBody>
          <a:bodyPr lIns="110520" tIns="55440" rIns="110520" bIns="55440" anchor="ctr">
            <a:noAutofit/>
          </a:bodyPr>
          <a:lstStyle/>
          <a:p>
            <a:pPr>
              <a:lnSpc>
                <a:spcPct val="100000"/>
              </a:lnSpc>
              <a:tabLst>
                <a:tab pos="0" algn="l"/>
              </a:tabLst>
            </a:pPr>
            <a:r>
              <a:rPr lang="de-DE" sz="1500" b="1" strike="noStrike" spc="-1" dirty="0">
                <a:solidFill>
                  <a:srgbClr val="FFFFFF"/>
                </a:solidFill>
                <a:latin typeface="Arial"/>
                <a:ea typeface="Arial"/>
              </a:rPr>
              <a:t>Vgl. Bildungsplan 2016 – Gymnasium, Englisch als erste Fremdsprache. </a:t>
            </a:r>
            <a:r>
              <a:rPr dirty="0"/>
              <a:t/>
            </a:r>
            <a:br>
              <a:rPr dirty="0"/>
            </a:br>
            <a:r>
              <a:rPr lang="de-DE" sz="1500" b="1" strike="noStrike" spc="-1" dirty="0">
                <a:solidFill>
                  <a:srgbClr val="FFFFFF"/>
                </a:solidFill>
                <a:latin typeface="Arial"/>
                <a:ea typeface="Arial"/>
              </a:rPr>
              <a:t>Ministerium für Kultus, Jugend und Sport </a:t>
            </a:r>
            <a:r>
              <a:rPr lang="de-DE" sz="1500" b="1" strike="noStrike" spc="-1" dirty="0" smtClean="0">
                <a:solidFill>
                  <a:srgbClr val="FFFFFF"/>
                </a:solidFill>
                <a:latin typeface="Arial"/>
                <a:ea typeface="Arial"/>
              </a:rPr>
              <a:t>Baden-</a:t>
            </a:r>
            <a:r>
              <a:rPr lang="de-DE" sz="1500" b="1" strike="noStrike" spc="-1" dirty="0" err="1" smtClean="0">
                <a:solidFill>
                  <a:srgbClr val="FFFFFF"/>
                </a:solidFill>
                <a:latin typeface="Arial"/>
                <a:ea typeface="Arial"/>
              </a:rPr>
              <a:t>Württember</a:t>
            </a:r>
            <a:r>
              <a:rPr lang="de-DE" sz="1500" b="1" strike="noStrike" spc="-1" dirty="0" smtClean="0">
                <a:solidFill>
                  <a:srgbClr val="FFFFFF"/>
                </a:solidFill>
                <a:latin typeface="Arial"/>
                <a:ea typeface="Arial"/>
              </a:rPr>
              <a:t>, </a:t>
            </a:r>
            <a:r>
              <a:rPr lang="de-DE" sz="1500" b="1" strike="noStrike" spc="-1" dirty="0">
                <a:solidFill>
                  <a:srgbClr val="FFFFFF"/>
                </a:solidFill>
                <a:latin typeface="Arial"/>
                <a:ea typeface="Arial"/>
              </a:rPr>
              <a:t>2016, 4</a:t>
            </a:r>
            <a:r>
              <a:rPr lang="de-DE" sz="1500" b="1" spc="-1" dirty="0">
                <a:solidFill>
                  <a:srgbClr val="FFFFFF"/>
                </a:solidFill>
                <a:ea typeface="Arial"/>
              </a:rPr>
              <a:t>. http://www.bildungsplaene-bw.de/,Lde/LS/BP2016BW/ALLG/GYM/E1/LG</a:t>
            </a:r>
            <a:endParaRPr lang="de-DE" sz="15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CustomShape 1"/>
          <p:cNvSpPr/>
          <p:nvPr/>
        </p:nvSpPr>
        <p:spPr>
          <a:xfrm>
            <a:off x="503640" y="250200"/>
            <a:ext cx="9068400" cy="1050120"/>
          </a:xfrm>
          <a:prstGeom prst="rect">
            <a:avLst/>
          </a:prstGeom>
          <a:noFill/>
          <a:ln w="0">
            <a:noFill/>
          </a:ln>
        </p:spPr>
        <p:style>
          <a:lnRef idx="0">
            <a:scrgbClr r="0" g="0" b="0"/>
          </a:lnRef>
          <a:fillRef idx="0">
            <a:scrgbClr r="0" g="0" b="0"/>
          </a:fillRef>
          <a:effectRef idx="0">
            <a:scrgbClr r="0" g="0" b="0"/>
          </a:effectRef>
          <a:fontRef idx="minor"/>
        </p:style>
      </p:sp>
      <p:sp>
        <p:nvSpPr>
          <p:cNvPr id="365" name="CustomShape 2"/>
          <p:cNvSpPr/>
          <p:nvPr/>
        </p:nvSpPr>
        <p:spPr>
          <a:xfrm>
            <a:off x="5151600" y="1472760"/>
            <a:ext cx="4424760" cy="3651120"/>
          </a:xfrm>
          <a:prstGeom prst="rect">
            <a:avLst/>
          </a:prstGeom>
          <a:noFill/>
          <a:ln w="0">
            <a:noFill/>
          </a:ln>
        </p:spPr>
        <p:style>
          <a:lnRef idx="0">
            <a:scrgbClr r="0" g="0" b="0"/>
          </a:lnRef>
          <a:fillRef idx="0">
            <a:scrgbClr r="0" g="0" b="0"/>
          </a:fillRef>
          <a:effectRef idx="0">
            <a:scrgbClr r="0" g="0" b="0"/>
          </a:effectRef>
          <a:fontRef idx="minor"/>
        </p:style>
      </p:sp>
      <p:sp>
        <p:nvSpPr>
          <p:cNvPr id="366" name="CustomShape 3"/>
          <p:cNvSpPr/>
          <p:nvPr/>
        </p:nvSpPr>
        <p:spPr>
          <a:xfrm>
            <a:off x="0" y="-84600"/>
            <a:ext cx="10113840" cy="1277280"/>
          </a:xfrm>
          <a:prstGeom prst="rect">
            <a:avLst/>
          </a:prstGeom>
          <a:solidFill>
            <a:srgbClr val="00B0F0"/>
          </a:solidFill>
          <a:ln w="0">
            <a:noFill/>
          </a:ln>
        </p:spPr>
        <p:style>
          <a:lnRef idx="0">
            <a:scrgbClr r="0" g="0" b="0"/>
          </a:lnRef>
          <a:fillRef idx="0">
            <a:scrgbClr r="0" g="0" b="0"/>
          </a:fillRef>
          <a:effectRef idx="0">
            <a:scrgbClr r="0" g="0" b="0"/>
          </a:effectRef>
          <a:fontRef idx="minor"/>
        </p:style>
        <p:txBody>
          <a:bodyPr lIns="122040" tIns="122040" rIns="122040" bIns="122040">
            <a:noAutofit/>
          </a:bodyPr>
          <a:lstStyle/>
          <a:p>
            <a:pPr>
              <a:lnSpc>
                <a:spcPct val="100000"/>
              </a:lnSpc>
              <a:tabLst>
                <a:tab pos="0" algn="l"/>
              </a:tabLst>
            </a:pPr>
            <a:r>
              <a:rPr lang="de-DE" sz="3600" b="1" strike="noStrike" spc="-1" dirty="0">
                <a:solidFill>
                  <a:srgbClr val="FFFFFF"/>
                </a:solidFill>
                <a:latin typeface="Arial"/>
                <a:ea typeface="Arial"/>
              </a:rPr>
              <a:t>Vernetzen: Interkulturelle </a:t>
            </a:r>
            <a:r>
              <a:rPr lang="de-DE" sz="3600" b="1" strike="noStrike" spc="-1" dirty="0" smtClean="0">
                <a:solidFill>
                  <a:srgbClr val="FFFFFF"/>
                </a:solidFill>
                <a:latin typeface="Arial"/>
                <a:ea typeface="Arial"/>
              </a:rPr>
              <a:t>Kommunikative Kompetenz </a:t>
            </a:r>
            <a:r>
              <a:rPr lang="de-DE" sz="3600" b="1" strike="noStrike" spc="-1" dirty="0">
                <a:solidFill>
                  <a:srgbClr val="FFFFFF"/>
                </a:solidFill>
                <a:latin typeface="Arial"/>
                <a:ea typeface="Arial"/>
              </a:rPr>
              <a:t>&amp; Cultural Studies</a:t>
            </a:r>
            <a:endParaRPr lang="de-DE" sz="3600" b="0" strike="noStrike" spc="-1" dirty="0">
              <a:latin typeface="Arial"/>
            </a:endParaRPr>
          </a:p>
        </p:txBody>
      </p:sp>
      <p:sp>
        <p:nvSpPr>
          <p:cNvPr id="367" name="CustomShape 4"/>
          <p:cNvSpPr/>
          <p:nvPr/>
        </p:nvSpPr>
        <p:spPr>
          <a:xfrm>
            <a:off x="0" y="1300320"/>
            <a:ext cx="5069160" cy="4999320"/>
          </a:xfrm>
          <a:prstGeom prst="rect">
            <a:avLst/>
          </a:prstGeom>
          <a:solidFill>
            <a:srgbClr val="00B0F0"/>
          </a:solidFill>
          <a:ln w="0">
            <a:noFill/>
          </a:ln>
        </p:spPr>
        <p:style>
          <a:lnRef idx="0">
            <a:scrgbClr r="0" g="0" b="0"/>
          </a:lnRef>
          <a:fillRef idx="0">
            <a:scrgbClr r="0" g="0" b="0"/>
          </a:fillRef>
          <a:effectRef idx="0">
            <a:scrgbClr r="0" g="0" b="0"/>
          </a:effectRef>
          <a:fontRef idx="minor"/>
        </p:style>
        <p:txBody>
          <a:bodyPr lIns="122040" tIns="122040" rIns="122040" bIns="122040">
            <a:noAutofit/>
          </a:bodyPr>
          <a:lstStyle/>
          <a:p>
            <a:pPr marL="138960">
              <a:lnSpc>
                <a:spcPct val="115000"/>
              </a:lnSpc>
              <a:tabLst>
                <a:tab pos="0" algn="l"/>
              </a:tabLst>
            </a:pPr>
            <a:r>
              <a:rPr lang="de-DE" sz="1500" b="0" strike="noStrike" spc="-1" dirty="0" smtClean="0">
                <a:solidFill>
                  <a:srgbClr val="FFFFFF"/>
                </a:solidFill>
                <a:latin typeface="Arial"/>
                <a:ea typeface="Arial"/>
              </a:rPr>
              <a:t>Die </a:t>
            </a:r>
            <a:r>
              <a:rPr lang="de-DE" sz="1500" b="0" strike="noStrike" spc="-1" dirty="0">
                <a:solidFill>
                  <a:srgbClr val="FFFFFF"/>
                </a:solidFill>
                <a:latin typeface="Arial"/>
                <a:ea typeface="Arial"/>
              </a:rPr>
              <a:t>Modulinhalte Ihres fachwissenschaftlichen Studiums vermitteln Einblicke in den </a:t>
            </a:r>
            <a:r>
              <a:rPr lang="de-DE" sz="1500" b="1" strike="noStrike" spc="-1" dirty="0">
                <a:solidFill>
                  <a:srgbClr val="FFFFFF"/>
                </a:solidFill>
                <a:latin typeface="Arial"/>
                <a:ea typeface="Arial"/>
              </a:rPr>
              <a:t>Entstehungskontext </a:t>
            </a:r>
            <a:r>
              <a:rPr lang="de-DE" sz="1500" b="0" strike="noStrike" spc="-1" dirty="0">
                <a:solidFill>
                  <a:srgbClr val="FFFFFF"/>
                </a:solidFill>
                <a:latin typeface="Arial"/>
                <a:ea typeface="Arial"/>
              </a:rPr>
              <a:t>von </a:t>
            </a:r>
            <a:r>
              <a:rPr lang="de-DE" sz="1500" b="0" strike="noStrike" spc="-1" dirty="0" smtClean="0">
                <a:solidFill>
                  <a:srgbClr val="FFFFFF"/>
                </a:solidFill>
                <a:latin typeface="Arial"/>
                <a:ea typeface="Arial"/>
              </a:rPr>
              <a:t>relevanten Begrifflichkeiten </a:t>
            </a:r>
            <a:r>
              <a:rPr lang="de-DE" sz="1500" b="0" strike="noStrike" spc="-1" dirty="0">
                <a:solidFill>
                  <a:srgbClr val="FFFFFF"/>
                </a:solidFill>
                <a:latin typeface="Arial"/>
                <a:ea typeface="Arial"/>
              </a:rPr>
              <a:t>wie „</a:t>
            </a:r>
            <a:r>
              <a:rPr lang="de-DE" sz="1500" b="1" strike="noStrike" spc="-1" dirty="0">
                <a:solidFill>
                  <a:srgbClr val="FFFFFF"/>
                </a:solidFill>
                <a:latin typeface="Arial"/>
                <a:ea typeface="Arial"/>
              </a:rPr>
              <a:t>inter- und transkulturell</a:t>
            </a:r>
            <a:r>
              <a:rPr lang="de-DE" sz="1500" b="0" strike="noStrike" spc="-1" dirty="0">
                <a:solidFill>
                  <a:srgbClr val="FFFFFF"/>
                </a:solidFill>
                <a:latin typeface="Arial"/>
                <a:ea typeface="Arial"/>
              </a:rPr>
              <a:t>“ – und auch in die teilweise kontroverse Diskussion um diese Konzepte. </a:t>
            </a:r>
            <a:endParaRPr lang="de-DE" sz="1500" b="0" strike="noStrike" spc="-1" dirty="0">
              <a:latin typeface="Arial"/>
            </a:endParaRPr>
          </a:p>
          <a:p>
            <a:pPr marL="552960">
              <a:lnSpc>
                <a:spcPct val="115000"/>
              </a:lnSpc>
              <a:tabLst>
                <a:tab pos="0" algn="l"/>
              </a:tabLst>
            </a:pPr>
            <a:endParaRPr lang="de-DE" sz="1500" b="0" strike="noStrike" spc="-1" dirty="0">
              <a:latin typeface="Arial"/>
            </a:endParaRPr>
          </a:p>
          <a:p>
            <a:pPr marL="138960">
              <a:lnSpc>
                <a:spcPct val="115000"/>
              </a:lnSpc>
              <a:tabLst>
                <a:tab pos="0" algn="l"/>
              </a:tabLst>
            </a:pPr>
            <a:r>
              <a:rPr lang="de-DE" sz="1500" b="0" strike="noStrike" spc="-1" dirty="0">
                <a:solidFill>
                  <a:srgbClr val="FFFFFF"/>
                </a:solidFill>
                <a:latin typeface="Arial"/>
                <a:ea typeface="Arial"/>
              </a:rPr>
              <a:t>Die Hintergründe dieser Diskussion erschließen sich u.a. im Horizont </a:t>
            </a:r>
            <a:r>
              <a:rPr lang="de-DE" sz="1500" b="0" strike="noStrike" spc="-1" dirty="0" smtClean="0">
                <a:solidFill>
                  <a:srgbClr val="FFFFFF"/>
                </a:solidFill>
                <a:latin typeface="Arial"/>
                <a:ea typeface="Arial"/>
              </a:rPr>
              <a:t>der </a:t>
            </a:r>
            <a:r>
              <a:rPr lang="de-DE" sz="1500" b="1" strike="noStrike" spc="-1" dirty="0" smtClean="0">
                <a:solidFill>
                  <a:srgbClr val="FFFFFF"/>
                </a:solidFill>
                <a:latin typeface="Arial"/>
                <a:ea typeface="Arial"/>
              </a:rPr>
              <a:t>Cultural Studies</a:t>
            </a:r>
            <a:r>
              <a:rPr lang="de-DE" sz="1500" b="0" strike="noStrike" spc="-1" dirty="0" smtClean="0">
                <a:solidFill>
                  <a:srgbClr val="FFFFFF"/>
                </a:solidFill>
                <a:latin typeface="Arial"/>
                <a:ea typeface="Arial"/>
              </a:rPr>
              <a:t>, </a:t>
            </a:r>
            <a:r>
              <a:rPr lang="de-DE" sz="1500" b="1" strike="noStrike" spc="-1" dirty="0" smtClean="0">
                <a:solidFill>
                  <a:srgbClr val="FFFFFF"/>
                </a:solidFill>
                <a:latin typeface="Arial"/>
                <a:ea typeface="Arial"/>
              </a:rPr>
              <a:t>postkolonialer </a:t>
            </a:r>
            <a:r>
              <a:rPr lang="de-DE" sz="1500" b="1" strike="noStrike" spc="-1" dirty="0">
                <a:solidFill>
                  <a:srgbClr val="FFFFFF"/>
                </a:solidFill>
                <a:latin typeface="Arial"/>
                <a:ea typeface="Arial"/>
              </a:rPr>
              <a:t>Kulturtheorie</a:t>
            </a:r>
            <a:r>
              <a:rPr lang="de-DE" sz="1500" b="0" strike="noStrike" spc="-1" dirty="0">
                <a:solidFill>
                  <a:srgbClr val="FFFFFF"/>
                </a:solidFill>
                <a:latin typeface="Arial"/>
                <a:ea typeface="Arial"/>
              </a:rPr>
              <a:t> oder der </a:t>
            </a:r>
            <a:r>
              <a:rPr lang="de-DE" sz="1500" b="1" i="1" strike="noStrike" spc="-1" dirty="0">
                <a:solidFill>
                  <a:srgbClr val="FFFFFF"/>
                </a:solidFill>
                <a:latin typeface="Arial"/>
                <a:ea typeface="Arial"/>
              </a:rPr>
              <a:t>transnational </a:t>
            </a:r>
            <a:r>
              <a:rPr lang="de-DE" sz="1500" b="1" i="1" strike="noStrike" spc="-1" dirty="0" err="1">
                <a:solidFill>
                  <a:srgbClr val="FFFFFF"/>
                </a:solidFill>
                <a:latin typeface="Arial"/>
                <a:ea typeface="Arial"/>
              </a:rPr>
              <a:t>studies</a:t>
            </a:r>
            <a:r>
              <a:rPr lang="de-DE" sz="1500" b="1" strike="noStrike" spc="-1" dirty="0">
                <a:solidFill>
                  <a:srgbClr val="FFFFFF"/>
                </a:solidFill>
                <a:latin typeface="Arial"/>
                <a:ea typeface="Arial"/>
              </a:rPr>
              <a:t>, </a:t>
            </a:r>
            <a:r>
              <a:rPr lang="de-DE" sz="1500" b="0" strike="noStrike" spc="-1" dirty="0">
                <a:solidFill>
                  <a:srgbClr val="FFFFFF"/>
                </a:solidFill>
                <a:latin typeface="Arial"/>
                <a:ea typeface="Arial"/>
              </a:rPr>
              <a:t>die Sie in den nächsten Semestern in Ihrem fachwissenschaftlichen Studium kennenlernen.</a:t>
            </a:r>
            <a:endParaRPr lang="de-DE" sz="1500" b="0" strike="noStrike" spc="-1" dirty="0">
              <a:latin typeface="Arial"/>
            </a:endParaRPr>
          </a:p>
          <a:p>
            <a:pPr marL="552960">
              <a:lnSpc>
                <a:spcPct val="115000"/>
              </a:lnSpc>
              <a:tabLst>
                <a:tab pos="0" algn="l"/>
              </a:tabLst>
            </a:pPr>
            <a:endParaRPr lang="de-DE" sz="1500" b="0" strike="noStrike" spc="-1" dirty="0">
              <a:latin typeface="Arial"/>
            </a:endParaRPr>
          </a:p>
          <a:p>
            <a:pPr marL="138960">
              <a:lnSpc>
                <a:spcPct val="115000"/>
              </a:lnSpc>
              <a:tabLst>
                <a:tab pos="0" algn="l"/>
              </a:tabLst>
            </a:pPr>
            <a:r>
              <a:rPr lang="de-DE" sz="1500" b="0" strike="noStrike" spc="-1" dirty="0">
                <a:solidFill>
                  <a:srgbClr val="FFFFFF"/>
                </a:solidFill>
                <a:latin typeface="Arial"/>
                <a:ea typeface="Arial"/>
              </a:rPr>
              <a:t>Sie werden auch nachvollziehen können, warum es in der Englischdidaktik eine </a:t>
            </a:r>
            <a:r>
              <a:rPr lang="de-DE" sz="1500" b="1" strike="noStrike" spc="-1" dirty="0">
                <a:solidFill>
                  <a:srgbClr val="FFFFFF"/>
                </a:solidFill>
                <a:latin typeface="Arial"/>
                <a:ea typeface="Arial"/>
              </a:rPr>
              <a:t>programmatische Wende von der Landeskunde zu den Cultural Studies</a:t>
            </a:r>
            <a:r>
              <a:rPr lang="de-DE" sz="1500" b="0" strike="noStrike" spc="-1" dirty="0">
                <a:solidFill>
                  <a:srgbClr val="FFFFFF"/>
                </a:solidFill>
                <a:latin typeface="Arial"/>
                <a:ea typeface="Arial"/>
              </a:rPr>
              <a:t> gab und Implikationen reflektieren können.</a:t>
            </a:r>
            <a:endParaRPr lang="de-DE" sz="1500" b="0" strike="noStrike" spc="-1" dirty="0">
              <a:latin typeface="Arial"/>
            </a:endParaRPr>
          </a:p>
        </p:txBody>
      </p:sp>
      <p:sp>
        <p:nvSpPr>
          <p:cNvPr id="368" name="CustomShape 5"/>
          <p:cNvSpPr/>
          <p:nvPr/>
        </p:nvSpPr>
        <p:spPr>
          <a:xfrm>
            <a:off x="5063040" y="360"/>
            <a:ext cx="5225040" cy="5560920"/>
          </a:xfrm>
          <a:prstGeom prst="rect">
            <a:avLst/>
          </a:prstGeom>
          <a:noFill/>
          <a:ln w="0">
            <a:noFill/>
          </a:ln>
        </p:spPr>
        <p:style>
          <a:lnRef idx="0">
            <a:scrgbClr r="0" g="0" b="0"/>
          </a:lnRef>
          <a:fillRef idx="0">
            <a:scrgbClr r="0" g="0" b="0"/>
          </a:fillRef>
          <a:effectRef idx="0">
            <a:scrgbClr r="0" g="0" b="0"/>
          </a:effectRef>
          <a:fontRef idx="minor"/>
        </p:style>
      </p:sp>
      <p:sp>
        <p:nvSpPr>
          <p:cNvPr id="369" name="CustomShape 6"/>
          <p:cNvSpPr/>
          <p:nvPr/>
        </p:nvSpPr>
        <p:spPr>
          <a:xfrm>
            <a:off x="5200920" y="1300320"/>
            <a:ext cx="4699080" cy="3905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tabLst>
                <a:tab pos="0" algn="l"/>
              </a:tabLst>
            </a:pPr>
            <a:r>
              <a:rPr lang="de-DE" sz="1400" b="0" strike="noStrike" spc="-1">
                <a:solidFill>
                  <a:srgbClr val="000000"/>
                </a:solidFill>
                <a:latin typeface="Arial"/>
                <a:ea typeface="Arial"/>
              </a:rPr>
              <a:t>„Für die Ausbildung interkultureller Kompetenzen sind die Forschungen der kulturwissenschaftlichen Ansätze bedeutsam, z.B.:</a:t>
            </a:r>
            <a:endParaRPr lang="de-DE" sz="1400" b="0" strike="noStrike" spc="-1">
              <a:latin typeface="Arial"/>
            </a:endParaRPr>
          </a:p>
          <a:p>
            <a:pPr marL="552960" indent="-390240">
              <a:lnSpc>
                <a:spcPct val="115000"/>
              </a:lnSpc>
              <a:spcBef>
                <a:spcPts val="1692"/>
              </a:spcBef>
              <a:buClr>
                <a:srgbClr val="000000"/>
              </a:buClr>
              <a:buFont typeface="Arial"/>
              <a:buChar char="●"/>
              <a:tabLst>
                <a:tab pos="0" algn="l"/>
              </a:tabLst>
            </a:pPr>
            <a:r>
              <a:rPr lang="de-DE" sz="1400" b="0" strike="noStrike" spc="-1">
                <a:solidFill>
                  <a:srgbClr val="000000"/>
                </a:solidFill>
                <a:latin typeface="Arial"/>
                <a:ea typeface="Arial"/>
              </a:rPr>
              <a:t>landeskundliche Fakten</a:t>
            </a:r>
            <a:endParaRPr lang="de-DE" sz="1400" b="0" strike="noStrike" spc="-1">
              <a:latin typeface="Arial"/>
            </a:endParaRPr>
          </a:p>
          <a:p>
            <a:pPr marL="552960" indent="-390240">
              <a:lnSpc>
                <a:spcPct val="115000"/>
              </a:lnSpc>
              <a:buClr>
                <a:srgbClr val="000000"/>
              </a:buClr>
              <a:buFont typeface="Arial"/>
              <a:buChar char="●"/>
              <a:tabLst>
                <a:tab pos="0" algn="l"/>
              </a:tabLst>
            </a:pPr>
            <a:r>
              <a:rPr lang="de-DE" sz="1400" b="0" strike="noStrike" spc="-1">
                <a:solidFill>
                  <a:srgbClr val="000000"/>
                </a:solidFill>
                <a:latin typeface="Arial"/>
                <a:ea typeface="Arial"/>
              </a:rPr>
              <a:t>Hochkultur vs. Alltagskultur</a:t>
            </a:r>
            <a:endParaRPr lang="de-DE" sz="1400" b="0" strike="noStrike" spc="-1">
              <a:latin typeface="Arial"/>
            </a:endParaRPr>
          </a:p>
          <a:p>
            <a:pPr marL="552960" indent="-390240">
              <a:lnSpc>
                <a:spcPct val="115000"/>
              </a:lnSpc>
              <a:buClr>
                <a:srgbClr val="000000"/>
              </a:buClr>
              <a:buFont typeface="Arial"/>
              <a:buChar char="●"/>
              <a:tabLst>
                <a:tab pos="0" algn="l"/>
              </a:tabLst>
            </a:pPr>
            <a:r>
              <a:rPr lang="de-DE" sz="1400" b="0" strike="noStrike" spc="-1">
                <a:solidFill>
                  <a:srgbClr val="000000"/>
                </a:solidFill>
                <a:latin typeface="Arial"/>
                <a:ea typeface="Arial"/>
              </a:rPr>
              <a:t>Intra-, inter- und transkulturelles Bewusstsein […]</a:t>
            </a:r>
            <a:endParaRPr lang="de-DE" sz="1400" b="0" strike="noStrike" spc="-1">
              <a:latin typeface="Arial"/>
            </a:endParaRPr>
          </a:p>
          <a:p>
            <a:pPr>
              <a:lnSpc>
                <a:spcPct val="115000"/>
              </a:lnSpc>
              <a:spcBef>
                <a:spcPts val="1451"/>
              </a:spcBef>
              <a:tabLst>
                <a:tab pos="0" algn="l"/>
              </a:tabLst>
            </a:pPr>
            <a:r>
              <a:rPr lang="de-DE" sz="1400" b="0" strike="noStrike" spc="-1">
                <a:solidFill>
                  <a:srgbClr val="000000"/>
                </a:solidFill>
                <a:latin typeface="Arial"/>
                <a:ea typeface="Arial"/>
              </a:rPr>
              <a:t>Als Ziel interkultureller Kontakte beschreibt Kramsch den </a:t>
            </a:r>
            <a:r>
              <a:rPr lang="de-DE" sz="1400" b="0" i="1" strike="noStrike" spc="-1">
                <a:solidFill>
                  <a:srgbClr val="000000"/>
                </a:solidFill>
                <a:latin typeface="Arial"/>
                <a:ea typeface="Arial"/>
              </a:rPr>
              <a:t>third place</a:t>
            </a:r>
            <a:r>
              <a:rPr lang="de-DE" sz="1400" b="0" strike="noStrike" spc="-1">
                <a:solidFill>
                  <a:srgbClr val="000000"/>
                </a:solidFill>
                <a:latin typeface="Arial"/>
                <a:ea typeface="Arial"/>
              </a:rPr>
              <a:t> (Kramsch 1993). Diesen dritten Ort erreicht, wer in der Lage ist, </a:t>
            </a:r>
            <a:r>
              <a:rPr lang="de-DE" sz="1400" b="1" strike="noStrike" spc="-1">
                <a:solidFill>
                  <a:srgbClr val="000000"/>
                </a:solidFill>
                <a:latin typeface="Arial"/>
                <a:ea typeface="Arial"/>
              </a:rPr>
              <a:t>vier verschiedene Perspektiven</a:t>
            </a:r>
            <a:r>
              <a:rPr lang="de-DE" sz="1400" b="0" strike="noStrike" spc="-1">
                <a:solidFill>
                  <a:srgbClr val="000000"/>
                </a:solidFill>
                <a:latin typeface="Arial"/>
                <a:ea typeface="Arial"/>
              </a:rPr>
              <a:t> auf ein Phänomen einzunehmen: die Sicht der eigenen Kulturangehörigen auf die eigene Kultur (C1→C1), die Sicht der eigenen Kulturangehörigen auf die fremde Kultur (C1→C2), die Sicht der fremden Kulturangehörigen auf unsere eigene Kultur (C2→C1) und deren Sicht auf deren eigene Kultur (C2→C2).“          (Thaler 2012: 30).</a:t>
            </a:r>
            <a:endParaRPr lang="de-DE" sz="1400" b="0" strike="noStrike" spc="-1">
              <a:latin typeface="Arial"/>
            </a:endParaRPr>
          </a:p>
          <a:p>
            <a:pPr>
              <a:lnSpc>
                <a:spcPct val="115000"/>
              </a:lnSpc>
              <a:spcBef>
                <a:spcPts val="1451"/>
              </a:spcBef>
              <a:tabLst>
                <a:tab pos="0" algn="l"/>
              </a:tabLst>
            </a:pPr>
            <a:endParaRPr lang="de-DE" sz="1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 name="Google Shape;208;p28"/>
          <p:cNvPicPr/>
          <p:nvPr/>
        </p:nvPicPr>
        <p:blipFill>
          <a:blip r:embed="rId3"/>
          <a:stretch/>
        </p:blipFill>
        <p:spPr>
          <a:xfrm>
            <a:off x="216000" y="2398320"/>
            <a:ext cx="9141480" cy="3501360"/>
          </a:xfrm>
          <a:prstGeom prst="rect">
            <a:avLst/>
          </a:prstGeom>
          <a:ln w="0">
            <a:noFill/>
          </a:ln>
        </p:spPr>
      </p:pic>
      <p:sp>
        <p:nvSpPr>
          <p:cNvPr id="380" name="CustomShape 1"/>
          <p:cNvSpPr/>
          <p:nvPr/>
        </p:nvSpPr>
        <p:spPr>
          <a:xfrm>
            <a:off x="0" y="0"/>
            <a:ext cx="10078560" cy="1565280"/>
          </a:xfrm>
          <a:prstGeom prst="rect">
            <a:avLst/>
          </a:prstGeom>
          <a:solidFill>
            <a:srgbClr val="00B0F0"/>
          </a:solidFill>
          <a:ln w="0">
            <a:noFill/>
          </a:ln>
        </p:spPr>
        <p:style>
          <a:lnRef idx="0">
            <a:scrgbClr r="0" g="0" b="0"/>
          </a:lnRef>
          <a:fillRef idx="0">
            <a:scrgbClr r="0" g="0" b="0"/>
          </a:fillRef>
          <a:effectRef idx="0">
            <a:scrgbClr r="0" g="0" b="0"/>
          </a:effectRef>
          <a:fontRef idx="minor"/>
        </p:style>
        <p:txBody>
          <a:bodyPr lIns="108720" tIns="54360" rIns="108720" bIns="54360" anchor="b">
            <a:noAutofit/>
          </a:bodyPr>
          <a:lstStyle/>
          <a:p>
            <a:pPr marL="123120">
              <a:lnSpc>
                <a:spcPct val="115000"/>
              </a:lnSpc>
              <a:tabLst>
                <a:tab pos="0" algn="l"/>
              </a:tabLst>
            </a:pPr>
            <a:r>
              <a:rPr lang="de-DE" sz="3000" b="1" spc="-1" dirty="0" smtClean="0">
                <a:solidFill>
                  <a:srgbClr val="FFFFFF"/>
                </a:solidFill>
                <a:latin typeface="Calibri"/>
                <a:ea typeface="Calibri"/>
              </a:rPr>
              <a:t>Erfahrungsberichte aus der Praxis - B</a:t>
            </a:r>
            <a:r>
              <a:rPr lang="de-DE" sz="3000" b="1" strike="noStrike" spc="-1" dirty="0" smtClean="0">
                <a:solidFill>
                  <a:srgbClr val="FFFFFF"/>
                </a:solidFill>
                <a:latin typeface="Calibri"/>
                <a:ea typeface="Calibri"/>
              </a:rPr>
              <a:t>eispiel aus dem SPS: </a:t>
            </a:r>
          </a:p>
          <a:p>
            <a:pPr marL="123120">
              <a:lnSpc>
                <a:spcPct val="115000"/>
              </a:lnSpc>
              <a:tabLst>
                <a:tab pos="0" algn="l"/>
              </a:tabLst>
            </a:pPr>
            <a:r>
              <a:rPr lang="de-DE" sz="3000" b="1" strike="noStrike" spc="-1" dirty="0" smtClean="0">
                <a:solidFill>
                  <a:srgbClr val="FFFFFF"/>
                </a:solidFill>
                <a:latin typeface="Calibri"/>
                <a:ea typeface="Calibri"/>
              </a:rPr>
              <a:t>Relevanz der Cultural </a:t>
            </a:r>
            <a:r>
              <a:rPr lang="de-DE" sz="3000" b="1" strike="noStrike" spc="-1" dirty="0">
                <a:solidFill>
                  <a:srgbClr val="FFFFFF"/>
                </a:solidFill>
                <a:latin typeface="Calibri"/>
                <a:ea typeface="Calibri"/>
              </a:rPr>
              <a:t>Studies </a:t>
            </a:r>
            <a:r>
              <a:rPr lang="de-DE" sz="3000" b="1" strike="noStrike" spc="-1" dirty="0" smtClean="0">
                <a:solidFill>
                  <a:srgbClr val="FFFFFF"/>
                </a:solidFill>
                <a:latin typeface="Calibri"/>
                <a:ea typeface="Calibri"/>
              </a:rPr>
              <a:t>im Unterricht (Lucas Burkhardt)</a:t>
            </a:r>
            <a:endParaRPr lang="de-DE" sz="3000" b="0" strike="noStrike" spc="-1" dirty="0">
              <a:latin typeface="Arial"/>
            </a:endParaRPr>
          </a:p>
        </p:txBody>
      </p:sp>
      <p:sp>
        <p:nvSpPr>
          <p:cNvPr id="381" name="CustomShape 2"/>
          <p:cNvSpPr/>
          <p:nvPr/>
        </p:nvSpPr>
        <p:spPr>
          <a:xfrm>
            <a:off x="5938920" y="5397840"/>
            <a:ext cx="3598560" cy="599040"/>
          </a:xfrm>
          <a:prstGeom prst="rect">
            <a:avLst/>
          </a:prstGeom>
          <a:noFill/>
          <a:ln w="0">
            <a:noFill/>
          </a:ln>
        </p:spPr>
        <p:style>
          <a:lnRef idx="0">
            <a:scrgbClr r="0" g="0" b="0"/>
          </a:lnRef>
          <a:fillRef idx="0">
            <a:scrgbClr r="0" g="0" b="0"/>
          </a:fillRef>
          <a:effectRef idx="0">
            <a:scrgbClr r="0" g="0" b="0"/>
          </a:effectRef>
          <a:fontRef idx="minor"/>
        </p:style>
        <p:txBody>
          <a:bodyPr lIns="108720" tIns="54360" rIns="108720" bIns="54360">
            <a:noAutofit/>
          </a:bodyPr>
          <a:lstStyle/>
          <a:p>
            <a:pPr>
              <a:lnSpc>
                <a:spcPct val="100000"/>
              </a:lnSpc>
              <a:tabLst>
                <a:tab pos="0" algn="l"/>
              </a:tabLst>
            </a:pPr>
            <a:r>
              <a:rPr lang="de-DE" sz="970" b="0" strike="noStrike" spc="-1">
                <a:solidFill>
                  <a:srgbClr val="EEEEEE"/>
                </a:solidFill>
                <a:latin typeface="Arial"/>
                <a:ea typeface="Arial"/>
              </a:rPr>
              <a:t>Gerd Altmann https://cdn.pixabay.com/photo/2017/07/27/17/35/trump-2546104_960_720.jpg</a:t>
            </a:r>
            <a:endParaRPr lang="de-DE" sz="970" b="0" strike="noStrike" spc="-1">
              <a:latin typeface="Arial"/>
            </a:endParaRPr>
          </a:p>
        </p:txBody>
      </p:sp>
      <p:sp>
        <p:nvSpPr>
          <p:cNvPr id="382" name="TextShape 3"/>
          <p:cNvSpPr txBox="1"/>
          <p:nvPr/>
        </p:nvSpPr>
        <p:spPr>
          <a:xfrm>
            <a:off x="180000" y="1737720"/>
            <a:ext cx="8640000" cy="602280"/>
          </a:xfrm>
          <a:prstGeom prst="rect">
            <a:avLst/>
          </a:prstGeom>
          <a:noFill/>
          <a:ln w="0">
            <a:noFill/>
          </a:ln>
        </p:spPr>
        <p:txBody>
          <a:bodyPr lIns="90000" tIns="45000" rIns="90000" bIns="45000">
            <a:noAutofit/>
          </a:bodyPr>
          <a:lstStyle/>
          <a:p>
            <a:r>
              <a:rPr lang="de-DE" sz="1800" b="1" strike="noStrike" spc="-1" dirty="0">
                <a:latin typeface="Arial"/>
              </a:rPr>
              <a:t>Wandel von Landeskunde zu Cultural Studies: Wie lässt sich im Unterricht z.B. Trumps Beliebtheit in den USA erklären?</a:t>
            </a:r>
          </a:p>
        </p:txBody>
      </p:sp>
    </p:spTree>
    <p:extLst>
      <p:ext uri="{BB962C8B-B14F-4D97-AF65-F5344CB8AC3E}">
        <p14:creationId xmlns:p14="http://schemas.microsoft.com/office/powerpoint/2010/main" val="4156721567"/>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CustomShape 1"/>
          <p:cNvSpPr/>
          <p:nvPr/>
        </p:nvSpPr>
        <p:spPr>
          <a:xfrm>
            <a:off x="0" y="0"/>
            <a:ext cx="10078560" cy="1565280"/>
          </a:xfrm>
          <a:prstGeom prst="rect">
            <a:avLst/>
          </a:prstGeom>
          <a:solidFill>
            <a:srgbClr val="00B0F0"/>
          </a:solidFill>
          <a:ln w="0">
            <a:noFill/>
          </a:ln>
        </p:spPr>
        <p:style>
          <a:lnRef idx="0">
            <a:scrgbClr r="0" g="0" b="0"/>
          </a:lnRef>
          <a:fillRef idx="0">
            <a:scrgbClr r="0" g="0" b="0"/>
          </a:fillRef>
          <a:effectRef idx="0">
            <a:scrgbClr r="0" g="0" b="0"/>
          </a:effectRef>
          <a:fontRef idx="minor"/>
        </p:style>
        <p:txBody>
          <a:bodyPr lIns="108720" tIns="54360" rIns="108720" bIns="54360" anchor="b">
            <a:noAutofit/>
          </a:bodyPr>
          <a:lstStyle/>
          <a:p>
            <a:pPr>
              <a:tabLst>
                <a:tab pos="0" algn="l"/>
              </a:tabLst>
            </a:pPr>
            <a:r>
              <a:rPr lang="de-DE" sz="2600" b="1" spc="-1" dirty="0" smtClean="0">
                <a:solidFill>
                  <a:schemeClr val="bg1"/>
                </a:solidFill>
                <a:ea typeface="Calibri"/>
              </a:rPr>
              <a:t>Erfahrungsberichte aus der Praxis -</a:t>
            </a:r>
            <a:endParaRPr lang="de-DE" sz="2600" b="1" spc="-1" dirty="0">
              <a:solidFill>
                <a:schemeClr val="bg1"/>
              </a:solidFill>
              <a:ea typeface="Calibri"/>
            </a:endParaRPr>
          </a:p>
          <a:p>
            <a:pPr>
              <a:tabLst>
                <a:tab pos="0" algn="l"/>
              </a:tabLst>
            </a:pPr>
            <a:r>
              <a:rPr lang="de-DE" sz="2600" b="1" spc="-1" dirty="0" smtClean="0">
                <a:solidFill>
                  <a:schemeClr val="bg1"/>
                </a:solidFill>
                <a:ea typeface="Calibri"/>
              </a:rPr>
              <a:t>Beispiel </a:t>
            </a:r>
            <a:r>
              <a:rPr lang="de-DE" sz="2600" b="1" spc="-1" dirty="0">
                <a:solidFill>
                  <a:schemeClr val="bg1"/>
                </a:solidFill>
                <a:ea typeface="Calibri"/>
              </a:rPr>
              <a:t>Fremdsprachen-Assistentin in  </a:t>
            </a:r>
            <a:r>
              <a:rPr lang="de-DE" sz="2600" b="1" spc="-1" dirty="0" smtClean="0">
                <a:solidFill>
                  <a:schemeClr val="bg1"/>
                </a:solidFill>
                <a:ea typeface="Calibri"/>
              </a:rPr>
              <a:t>Großbritannien: Relevanz der Cultural Studies im Unterricht </a:t>
            </a:r>
            <a:r>
              <a:rPr lang="de-DE" sz="2600" b="1" spc="-1" dirty="0">
                <a:solidFill>
                  <a:schemeClr val="bg1"/>
                </a:solidFill>
                <a:ea typeface="Calibri"/>
              </a:rPr>
              <a:t>(Julia Meyer): </a:t>
            </a:r>
          </a:p>
        </p:txBody>
      </p:sp>
      <p:sp>
        <p:nvSpPr>
          <p:cNvPr id="382" name="TextShape 3"/>
          <p:cNvSpPr txBox="1"/>
          <p:nvPr/>
        </p:nvSpPr>
        <p:spPr>
          <a:xfrm>
            <a:off x="180000" y="1737719"/>
            <a:ext cx="4860313" cy="2023575"/>
          </a:xfrm>
          <a:prstGeom prst="rect">
            <a:avLst/>
          </a:prstGeom>
          <a:noFill/>
          <a:ln w="0">
            <a:noFill/>
          </a:ln>
        </p:spPr>
        <p:txBody>
          <a:bodyPr lIns="90000" tIns="45000" rIns="90000" bIns="45000">
            <a:noAutofit/>
          </a:bodyPr>
          <a:lstStyle/>
          <a:p>
            <a:pPr algn="just"/>
            <a:r>
              <a:rPr lang="de-DE" spc="-1" dirty="0">
                <a:ea typeface="Calibri"/>
              </a:rPr>
              <a:t>Wie lässt sich ein Werk wie </a:t>
            </a:r>
            <a:r>
              <a:rPr lang="de-DE" spc="-1" dirty="0" err="1">
                <a:ea typeface="Calibri"/>
              </a:rPr>
              <a:t>Kaminers</a:t>
            </a:r>
            <a:r>
              <a:rPr lang="de-DE" i="1" spc="-1" dirty="0">
                <a:ea typeface="Calibri"/>
              </a:rPr>
              <a:t> </a:t>
            </a:r>
            <a:endParaRPr lang="de-DE" i="1" spc="-1" dirty="0" smtClean="0">
              <a:ea typeface="Calibri"/>
            </a:endParaRPr>
          </a:p>
          <a:p>
            <a:r>
              <a:rPr lang="de-DE" i="1" spc="-1" dirty="0" smtClean="0">
                <a:ea typeface="Calibri"/>
              </a:rPr>
              <a:t>Russendisko </a:t>
            </a:r>
            <a:r>
              <a:rPr lang="de-DE" spc="-1" dirty="0" smtClean="0">
                <a:ea typeface="Calibri"/>
              </a:rPr>
              <a:t>vermitteln?</a:t>
            </a:r>
          </a:p>
          <a:p>
            <a:r>
              <a:rPr lang="de-DE" spc="-1" dirty="0" smtClean="0">
                <a:ea typeface="Calibri"/>
              </a:rPr>
              <a:t> </a:t>
            </a:r>
          </a:p>
          <a:p>
            <a:r>
              <a:rPr lang="de-DE" spc="-1" dirty="0" smtClean="0">
                <a:ea typeface="Calibri"/>
              </a:rPr>
              <a:t>(</a:t>
            </a:r>
            <a:r>
              <a:rPr lang="de-DE" spc="-1" dirty="0">
                <a:ea typeface="Calibri"/>
              </a:rPr>
              <a:t>Z</a:t>
            </a:r>
            <a:r>
              <a:rPr lang="de-DE" spc="-1" dirty="0" smtClean="0">
                <a:ea typeface="Calibri"/>
              </a:rPr>
              <a:t>.B. Wie kann Wissen </a:t>
            </a:r>
            <a:r>
              <a:rPr lang="de-DE" spc="-1" dirty="0">
                <a:ea typeface="Calibri"/>
              </a:rPr>
              <a:t>über die </a:t>
            </a:r>
            <a:r>
              <a:rPr lang="de-DE" spc="-1" dirty="0" smtClean="0">
                <a:ea typeface="Calibri"/>
              </a:rPr>
              <a:t>unter-</a:t>
            </a:r>
          </a:p>
          <a:p>
            <a:r>
              <a:rPr lang="de-DE" spc="-1" dirty="0" smtClean="0">
                <a:ea typeface="Calibri"/>
              </a:rPr>
              <a:t>schiedlichen Perspektiven</a:t>
            </a:r>
            <a:r>
              <a:rPr lang="de-DE" spc="-1" dirty="0">
                <a:ea typeface="Calibri"/>
              </a:rPr>
              <a:t>, </a:t>
            </a:r>
            <a:r>
              <a:rPr lang="de-DE" spc="-1" dirty="0" smtClean="0">
                <a:ea typeface="Calibri"/>
              </a:rPr>
              <a:t>die </a:t>
            </a:r>
            <a:r>
              <a:rPr lang="de-DE" spc="-1" dirty="0">
                <a:ea typeface="Calibri"/>
              </a:rPr>
              <a:t>im </a:t>
            </a:r>
            <a:r>
              <a:rPr lang="de-DE" spc="-1" dirty="0" smtClean="0">
                <a:ea typeface="Calibri"/>
              </a:rPr>
              <a:t>inter-</a:t>
            </a:r>
          </a:p>
          <a:p>
            <a:pPr algn="just"/>
            <a:r>
              <a:rPr lang="de-DE" spc="-1" dirty="0" smtClean="0">
                <a:ea typeface="Calibri"/>
              </a:rPr>
              <a:t>kulturellen </a:t>
            </a:r>
            <a:r>
              <a:rPr lang="de-DE" spc="-1" dirty="0">
                <a:ea typeface="Calibri"/>
              </a:rPr>
              <a:t>Dialog eingenommen werden </a:t>
            </a:r>
            <a:endParaRPr lang="de-DE" spc="-1" dirty="0" smtClean="0">
              <a:ea typeface="Calibri"/>
            </a:endParaRPr>
          </a:p>
          <a:p>
            <a:r>
              <a:rPr lang="de-DE" spc="-1" dirty="0" smtClean="0">
                <a:ea typeface="Calibri"/>
              </a:rPr>
              <a:t>können</a:t>
            </a:r>
            <a:r>
              <a:rPr lang="de-DE" spc="-1" dirty="0">
                <a:ea typeface="Calibri"/>
              </a:rPr>
              <a:t>, </a:t>
            </a:r>
            <a:r>
              <a:rPr lang="de-DE" spc="-1" dirty="0" smtClean="0">
                <a:ea typeface="Calibri"/>
              </a:rPr>
              <a:t>helfen? Vgl</a:t>
            </a:r>
            <a:r>
              <a:rPr lang="de-DE" spc="-1" dirty="0">
                <a:ea typeface="Calibri"/>
              </a:rPr>
              <a:t>. </a:t>
            </a:r>
            <a:r>
              <a:rPr lang="de-DE" spc="-1" dirty="0" smtClean="0">
                <a:ea typeface="Calibri"/>
              </a:rPr>
              <a:t>z.B. Folie </a:t>
            </a:r>
            <a:r>
              <a:rPr lang="de-DE" spc="-1" dirty="0">
                <a:ea typeface="Calibri"/>
              </a:rPr>
              <a:t>16).   </a:t>
            </a:r>
            <a:endParaRPr lang="de-DE" spc="-1" dirty="0"/>
          </a:p>
        </p:txBody>
      </p:sp>
      <p:pic>
        <p:nvPicPr>
          <p:cNvPr id="6" name="Google Shape;216;p29_1"/>
          <p:cNvPicPr/>
          <p:nvPr/>
        </p:nvPicPr>
        <p:blipFill>
          <a:blip r:embed="rId3"/>
          <a:stretch/>
        </p:blipFill>
        <p:spPr>
          <a:xfrm>
            <a:off x="7033742" y="2340000"/>
            <a:ext cx="2920962" cy="3435040"/>
          </a:xfrm>
          <a:prstGeom prst="rect">
            <a:avLst/>
          </a:prstGeom>
          <a:ln w="0">
            <a:noFill/>
          </a:ln>
        </p:spPr>
      </p:pic>
      <p:sp>
        <p:nvSpPr>
          <p:cNvPr id="3" name="Rechteck 2"/>
          <p:cNvSpPr/>
          <p:nvPr/>
        </p:nvSpPr>
        <p:spPr>
          <a:xfrm>
            <a:off x="7033742" y="5712644"/>
            <a:ext cx="2920962" cy="588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https://www.randomhouse.de/Taschenbuch/Russendisko/Wladimir-Kaminer/Goldmann/e95190.rhd</a:t>
            </a:r>
          </a:p>
        </p:txBody>
      </p:sp>
    </p:spTree>
    <p:extLst>
      <p:ext uri="{BB962C8B-B14F-4D97-AF65-F5344CB8AC3E}">
        <p14:creationId xmlns:p14="http://schemas.microsoft.com/office/powerpoint/2010/main" val="2154030860"/>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CustomShape 1"/>
          <p:cNvSpPr/>
          <p:nvPr/>
        </p:nvSpPr>
        <p:spPr>
          <a:xfrm>
            <a:off x="360" y="5099040"/>
            <a:ext cx="10208520" cy="1198440"/>
          </a:xfrm>
          <a:prstGeom prst="rect">
            <a:avLst/>
          </a:prstGeom>
          <a:solidFill>
            <a:srgbClr val="FFFFFF"/>
          </a:solidFill>
          <a:ln w="0">
            <a:noFill/>
          </a:ln>
        </p:spPr>
        <p:style>
          <a:lnRef idx="0">
            <a:scrgbClr r="0" g="0" b="0"/>
          </a:lnRef>
          <a:fillRef idx="0">
            <a:scrgbClr r="0" g="0" b="0"/>
          </a:fillRef>
          <a:effectRef idx="0">
            <a:scrgbClr r="0" g="0" b="0"/>
          </a:effectRef>
          <a:fontRef idx="minor"/>
        </p:style>
      </p:sp>
      <p:sp>
        <p:nvSpPr>
          <p:cNvPr id="371" name="CustomShape 2"/>
          <p:cNvSpPr/>
          <p:nvPr/>
        </p:nvSpPr>
        <p:spPr>
          <a:xfrm>
            <a:off x="184680" y="1816560"/>
            <a:ext cx="9838440" cy="4327920"/>
          </a:xfrm>
          <a:prstGeom prst="rect">
            <a:avLst/>
          </a:prstGeom>
          <a:noFill/>
          <a:ln w="0">
            <a:noFill/>
          </a:ln>
        </p:spPr>
        <p:style>
          <a:lnRef idx="0">
            <a:scrgbClr r="0" g="0" b="0"/>
          </a:lnRef>
          <a:fillRef idx="0">
            <a:scrgbClr r="0" g="0" b="0"/>
          </a:fillRef>
          <a:effectRef idx="0">
            <a:scrgbClr r="0" g="0" b="0"/>
          </a:effectRef>
          <a:fontRef idx="minor"/>
        </p:style>
        <p:txBody>
          <a:bodyPr lIns="108720" tIns="0" rIns="108720" bIns="110520">
            <a:noAutofit/>
          </a:bodyPr>
          <a:lstStyle/>
          <a:p>
            <a:pPr marL="552960" indent="-413280">
              <a:lnSpc>
                <a:spcPct val="115000"/>
              </a:lnSpc>
              <a:buClr>
                <a:srgbClr val="000000"/>
              </a:buClr>
              <a:buFont typeface="Calibri"/>
              <a:buChar char="●"/>
            </a:pPr>
            <a:r>
              <a:rPr lang="de-DE" sz="1600" b="0" strike="noStrike" spc="-1" dirty="0" smtClean="0">
                <a:solidFill>
                  <a:srgbClr val="000000"/>
                </a:solidFill>
                <a:latin typeface="Arial"/>
                <a:ea typeface="Arial"/>
              </a:rPr>
              <a:t>Ihr </a:t>
            </a:r>
            <a:r>
              <a:rPr lang="de-DE" sz="1600" b="1" strike="noStrike" spc="-1" dirty="0">
                <a:solidFill>
                  <a:srgbClr val="000000"/>
                </a:solidFill>
                <a:latin typeface="Arial"/>
                <a:ea typeface="Arial"/>
              </a:rPr>
              <a:t>Literaturstudium</a:t>
            </a:r>
            <a:r>
              <a:rPr lang="de-DE" sz="1600" b="0" strike="noStrike" spc="-1" dirty="0">
                <a:solidFill>
                  <a:srgbClr val="000000"/>
                </a:solidFill>
                <a:latin typeface="Arial"/>
                <a:ea typeface="Arial"/>
              </a:rPr>
              <a:t> </a:t>
            </a:r>
            <a:r>
              <a:rPr lang="de-DE" sz="1600" b="0" strike="noStrike" spc="-1" dirty="0" smtClean="0">
                <a:solidFill>
                  <a:srgbClr val="000000"/>
                </a:solidFill>
                <a:latin typeface="Arial"/>
                <a:ea typeface="Arial"/>
              </a:rPr>
              <a:t>hilft Ihnen zu </a:t>
            </a:r>
            <a:r>
              <a:rPr lang="de-DE" sz="1600" b="0" strike="noStrike" spc="-1" dirty="0">
                <a:solidFill>
                  <a:srgbClr val="000000"/>
                </a:solidFill>
                <a:latin typeface="Arial"/>
                <a:ea typeface="Arial"/>
              </a:rPr>
              <a:t>bewerten, </a:t>
            </a:r>
            <a:r>
              <a:rPr lang="de-DE" sz="1600" b="1" strike="noStrike" spc="-1" dirty="0">
                <a:solidFill>
                  <a:srgbClr val="000000"/>
                </a:solidFill>
                <a:latin typeface="Arial"/>
                <a:ea typeface="Arial"/>
              </a:rPr>
              <a:t>welche literarischen Texte sich wirklich eignen, um </a:t>
            </a:r>
            <a:r>
              <a:rPr lang="de-DE" sz="1600" b="1" strike="noStrike" spc="-1" dirty="0" smtClean="0">
                <a:solidFill>
                  <a:srgbClr val="000000"/>
                </a:solidFill>
                <a:latin typeface="Arial"/>
                <a:ea typeface="Arial"/>
              </a:rPr>
              <a:t>Interkulturelle </a:t>
            </a:r>
            <a:r>
              <a:rPr lang="de-DE" sz="1600" b="1" spc="-1" dirty="0" smtClean="0">
                <a:solidFill>
                  <a:srgbClr val="000000"/>
                </a:solidFill>
                <a:latin typeface="Arial"/>
                <a:ea typeface="Arial"/>
              </a:rPr>
              <a:t>K</a:t>
            </a:r>
            <a:r>
              <a:rPr lang="de-DE" sz="1600" b="1" strike="noStrike" spc="-1" dirty="0" smtClean="0">
                <a:solidFill>
                  <a:srgbClr val="000000"/>
                </a:solidFill>
                <a:latin typeface="Arial"/>
                <a:ea typeface="Arial"/>
              </a:rPr>
              <a:t>ommunikative Kompetenz </a:t>
            </a:r>
            <a:r>
              <a:rPr lang="de-DE" sz="1600" b="1" strike="noStrike" spc="-1" dirty="0">
                <a:solidFill>
                  <a:srgbClr val="000000"/>
                </a:solidFill>
                <a:latin typeface="Arial"/>
                <a:ea typeface="Arial"/>
              </a:rPr>
              <a:t>aufzubauen</a:t>
            </a:r>
            <a:r>
              <a:rPr lang="de-DE" sz="1600" b="0" strike="noStrike" spc="-1" dirty="0">
                <a:solidFill>
                  <a:srgbClr val="000000"/>
                </a:solidFill>
                <a:latin typeface="Arial"/>
                <a:ea typeface="Arial"/>
              </a:rPr>
              <a:t>. </a:t>
            </a:r>
            <a:endParaRPr lang="de-DE" sz="1600" b="0" strike="noStrike" spc="-1" dirty="0" smtClean="0">
              <a:solidFill>
                <a:srgbClr val="000000"/>
              </a:solidFill>
              <a:latin typeface="Arial"/>
              <a:ea typeface="Arial"/>
            </a:endParaRPr>
          </a:p>
          <a:p>
            <a:pPr marL="552960" indent="-413280" algn="just">
              <a:lnSpc>
                <a:spcPct val="115000"/>
              </a:lnSpc>
              <a:buClr>
                <a:srgbClr val="000000"/>
              </a:buClr>
              <a:buFont typeface="Calibri"/>
              <a:buChar char="●"/>
            </a:pPr>
            <a:r>
              <a:rPr lang="de-DE" sz="1600" b="0" strike="noStrike" spc="-1" dirty="0" smtClean="0">
                <a:solidFill>
                  <a:srgbClr val="000000"/>
                </a:solidFill>
                <a:latin typeface="Arial"/>
                <a:ea typeface="Arial"/>
              </a:rPr>
              <a:t>Ein </a:t>
            </a:r>
            <a:r>
              <a:rPr lang="de-DE" sz="1600" b="1" strike="noStrike" spc="-1" dirty="0">
                <a:solidFill>
                  <a:srgbClr val="000000"/>
                </a:solidFill>
                <a:latin typeface="Arial"/>
                <a:ea typeface="Arial"/>
              </a:rPr>
              <a:t>Gespür </a:t>
            </a:r>
            <a:r>
              <a:rPr lang="de-DE" sz="1600" b="0" strike="noStrike" spc="-1" dirty="0">
                <a:solidFill>
                  <a:srgbClr val="000000"/>
                </a:solidFill>
                <a:latin typeface="Arial"/>
                <a:ea typeface="Arial"/>
              </a:rPr>
              <a:t>hierfür zu entwickeln verlangt viel </a:t>
            </a:r>
            <a:r>
              <a:rPr lang="de-DE" sz="1600" b="0" strike="noStrike" spc="-1" dirty="0" smtClean="0">
                <a:solidFill>
                  <a:srgbClr val="000000"/>
                </a:solidFill>
                <a:latin typeface="Arial"/>
                <a:ea typeface="Arial"/>
              </a:rPr>
              <a:t>Leseerfahrung</a:t>
            </a:r>
            <a:r>
              <a:rPr lang="de-DE" sz="1600" spc="-1" dirty="0">
                <a:solidFill>
                  <a:srgbClr val="000000"/>
                </a:solidFill>
                <a:latin typeface="Arial"/>
                <a:ea typeface="Arial"/>
              </a:rPr>
              <a:t> </a:t>
            </a:r>
            <a:r>
              <a:rPr lang="de-DE" sz="1600" spc="-1" dirty="0" smtClean="0">
                <a:solidFill>
                  <a:srgbClr val="000000"/>
                </a:solidFill>
                <a:latin typeface="Arial"/>
                <a:ea typeface="Arial"/>
              </a:rPr>
              <a:t>und </a:t>
            </a:r>
            <a:r>
              <a:rPr lang="de-DE" sz="1600" b="0" strike="noStrike" spc="-1" dirty="0" smtClean="0">
                <a:solidFill>
                  <a:srgbClr val="000000"/>
                </a:solidFill>
                <a:latin typeface="Arial"/>
                <a:ea typeface="Arial"/>
              </a:rPr>
              <a:t>eine </a:t>
            </a:r>
            <a:r>
              <a:rPr lang="de-DE" sz="1600" b="0" strike="noStrike" spc="-1" dirty="0">
                <a:solidFill>
                  <a:srgbClr val="000000"/>
                </a:solidFill>
                <a:latin typeface="Arial"/>
                <a:ea typeface="Arial"/>
              </a:rPr>
              <a:t>wirklich </a:t>
            </a:r>
            <a:r>
              <a:rPr lang="de-DE" sz="1600" b="1" strike="noStrike" spc="-1" dirty="0">
                <a:solidFill>
                  <a:srgbClr val="000000"/>
                </a:solidFill>
                <a:latin typeface="Arial"/>
                <a:ea typeface="Arial"/>
              </a:rPr>
              <a:t>tiefgehende und breite wissenschaftliche Auseinandersetzung</a:t>
            </a:r>
            <a:r>
              <a:rPr lang="de-DE" sz="1600" b="0" strike="noStrike" spc="-1" dirty="0">
                <a:solidFill>
                  <a:srgbClr val="000000"/>
                </a:solidFill>
                <a:latin typeface="Arial"/>
                <a:ea typeface="Arial"/>
              </a:rPr>
              <a:t> mit literarischen </a:t>
            </a:r>
            <a:r>
              <a:rPr lang="de-DE" sz="1600" b="0" strike="noStrike" spc="-1" dirty="0" smtClean="0">
                <a:solidFill>
                  <a:srgbClr val="000000"/>
                </a:solidFill>
                <a:latin typeface="Arial"/>
                <a:ea typeface="Arial"/>
              </a:rPr>
              <a:t>Gattungen, Werken und deren Kontexten.</a:t>
            </a:r>
            <a:endParaRPr lang="de-DE" sz="1600" b="0" strike="noStrike" spc="-1" dirty="0">
              <a:latin typeface="Arial"/>
            </a:endParaRPr>
          </a:p>
          <a:p>
            <a:pPr marL="552960" indent="-414000" algn="just">
              <a:lnSpc>
                <a:spcPct val="115000"/>
              </a:lnSpc>
              <a:buClr>
                <a:srgbClr val="000000"/>
              </a:buClr>
              <a:buFont typeface="Calibri"/>
              <a:buChar char="●"/>
            </a:pPr>
            <a:r>
              <a:rPr lang="de-DE" sz="1600" b="0" strike="noStrike" spc="-1" dirty="0">
                <a:solidFill>
                  <a:srgbClr val="000000"/>
                </a:solidFill>
                <a:latin typeface="Arial"/>
                <a:ea typeface="Arial"/>
              </a:rPr>
              <a:t>Sie werden </a:t>
            </a:r>
            <a:r>
              <a:rPr lang="de-DE" sz="1600" spc="-1" dirty="0" smtClean="0">
                <a:solidFill>
                  <a:srgbClr val="000000"/>
                </a:solidFill>
                <a:latin typeface="Arial"/>
                <a:ea typeface="Arial"/>
              </a:rPr>
              <a:t>in den literaturwissenschaftlichen Modulen dazu </a:t>
            </a:r>
            <a:r>
              <a:rPr lang="de-DE" sz="1600" b="1" strike="noStrike" spc="-1" dirty="0" smtClean="0">
                <a:solidFill>
                  <a:srgbClr val="000000"/>
                </a:solidFill>
                <a:latin typeface="Arial"/>
                <a:ea typeface="Arial"/>
              </a:rPr>
              <a:t>anschlussfähiges, forschungsbezogenes Fachwissen </a:t>
            </a:r>
            <a:r>
              <a:rPr lang="de-DE" sz="1600" strike="noStrike" spc="-1" dirty="0" smtClean="0">
                <a:solidFill>
                  <a:srgbClr val="000000"/>
                </a:solidFill>
                <a:latin typeface="Arial"/>
                <a:ea typeface="Arial"/>
              </a:rPr>
              <a:t>erhalten</a:t>
            </a:r>
            <a:r>
              <a:rPr lang="de-DE" sz="1600" b="1" strike="noStrike" spc="-1" dirty="0" smtClean="0">
                <a:solidFill>
                  <a:srgbClr val="000000"/>
                </a:solidFill>
                <a:latin typeface="Arial"/>
                <a:ea typeface="Arial"/>
              </a:rPr>
              <a:t> </a:t>
            </a:r>
            <a:r>
              <a:rPr lang="de-DE" sz="1600" b="0" strike="noStrike" spc="-1" dirty="0" smtClean="0">
                <a:solidFill>
                  <a:srgbClr val="000000"/>
                </a:solidFill>
                <a:latin typeface="Arial"/>
                <a:ea typeface="Arial"/>
              </a:rPr>
              <a:t>und </a:t>
            </a:r>
            <a:r>
              <a:rPr lang="de-DE" sz="1600" b="1" strike="noStrike" spc="-1" dirty="0" smtClean="0">
                <a:solidFill>
                  <a:srgbClr val="000000"/>
                </a:solidFill>
                <a:latin typeface="Arial"/>
                <a:ea typeface="Arial"/>
              </a:rPr>
              <a:t>Inspiration</a:t>
            </a:r>
            <a:r>
              <a:rPr lang="de-DE" sz="1600" b="0" strike="noStrike" spc="-1" dirty="0" smtClean="0">
                <a:solidFill>
                  <a:srgbClr val="000000"/>
                </a:solidFill>
                <a:latin typeface="Arial"/>
                <a:ea typeface="Arial"/>
              </a:rPr>
              <a:t> für eigenes </a:t>
            </a:r>
            <a:r>
              <a:rPr lang="de-DE" sz="1600" b="1" strike="noStrike" spc="-1" dirty="0" smtClean="0">
                <a:solidFill>
                  <a:srgbClr val="000000"/>
                </a:solidFill>
                <a:latin typeface="Arial"/>
                <a:ea typeface="Arial"/>
              </a:rPr>
              <a:t>forschendes</a:t>
            </a:r>
            <a:r>
              <a:rPr lang="de-DE" sz="1600" b="0" strike="noStrike" spc="-1" dirty="0" smtClean="0">
                <a:solidFill>
                  <a:srgbClr val="000000"/>
                </a:solidFill>
                <a:latin typeface="Arial"/>
                <a:ea typeface="Arial"/>
              </a:rPr>
              <a:t> Lernen finden (z.B. </a:t>
            </a:r>
            <a:r>
              <a:rPr lang="de-DE" sz="1600" spc="-1" dirty="0" smtClean="0">
                <a:solidFill>
                  <a:srgbClr val="000000"/>
                </a:solidFill>
                <a:latin typeface="Arial"/>
                <a:ea typeface="Arial"/>
              </a:rPr>
              <a:t>im Kontext Ihrer </a:t>
            </a:r>
            <a:r>
              <a:rPr lang="de-DE" sz="1600" b="0" strike="noStrike" spc="-1" dirty="0" smtClean="0">
                <a:solidFill>
                  <a:srgbClr val="000000"/>
                </a:solidFill>
                <a:latin typeface="Arial"/>
                <a:ea typeface="Arial"/>
              </a:rPr>
              <a:t>Hausarbeiten). </a:t>
            </a:r>
            <a:endParaRPr lang="de-DE" sz="1600" b="0" strike="noStrike" spc="-1" dirty="0">
              <a:latin typeface="Arial"/>
            </a:endParaRPr>
          </a:p>
          <a:p>
            <a:pPr marL="552960" indent="-413280" algn="just">
              <a:lnSpc>
                <a:spcPct val="115000"/>
              </a:lnSpc>
              <a:buClr>
                <a:srgbClr val="000000"/>
              </a:buClr>
              <a:buFont typeface="Calibri"/>
              <a:buChar char="●"/>
            </a:pPr>
            <a:r>
              <a:rPr lang="de-DE" sz="1600" b="0" strike="noStrike" spc="-1" dirty="0">
                <a:solidFill>
                  <a:srgbClr val="000000"/>
                </a:solidFill>
                <a:latin typeface="Arial"/>
                <a:ea typeface="Arial"/>
              </a:rPr>
              <a:t>Sie werden </a:t>
            </a:r>
            <a:r>
              <a:rPr lang="de-DE" sz="1600" b="0" strike="noStrike" spc="-1" dirty="0" smtClean="0">
                <a:solidFill>
                  <a:srgbClr val="000000"/>
                </a:solidFill>
                <a:latin typeface="Arial"/>
                <a:ea typeface="Arial"/>
              </a:rPr>
              <a:t>so am </a:t>
            </a:r>
            <a:r>
              <a:rPr lang="de-DE" sz="1600" b="0" strike="noStrike" spc="-1" dirty="0">
                <a:solidFill>
                  <a:srgbClr val="000000"/>
                </a:solidFill>
                <a:latin typeface="Arial"/>
                <a:ea typeface="Arial"/>
              </a:rPr>
              <a:t>Ende </a:t>
            </a:r>
            <a:r>
              <a:rPr lang="de-DE" sz="1600" b="0" strike="noStrike" spc="-1" dirty="0" smtClean="0">
                <a:solidFill>
                  <a:srgbClr val="000000"/>
                </a:solidFill>
                <a:latin typeface="Arial"/>
                <a:ea typeface="Arial"/>
              </a:rPr>
              <a:t>das </a:t>
            </a:r>
            <a:r>
              <a:rPr lang="de-DE" sz="1600" b="1" strike="noStrike" spc="-1" dirty="0">
                <a:solidFill>
                  <a:srgbClr val="000000"/>
                </a:solidFill>
                <a:latin typeface="Arial"/>
                <a:ea typeface="Arial"/>
              </a:rPr>
              <a:t>Potential neuer Lektüren</a:t>
            </a:r>
            <a:r>
              <a:rPr lang="de-DE" sz="1600" b="0" strike="noStrike" spc="-1" dirty="0">
                <a:solidFill>
                  <a:srgbClr val="000000"/>
                </a:solidFill>
                <a:latin typeface="Arial"/>
                <a:ea typeface="Arial"/>
              </a:rPr>
              <a:t> erkennen und </a:t>
            </a:r>
            <a:r>
              <a:rPr lang="de-DE" sz="1600" b="0" strike="noStrike" spc="-1" dirty="0" smtClean="0">
                <a:solidFill>
                  <a:srgbClr val="000000"/>
                </a:solidFill>
                <a:latin typeface="Arial"/>
                <a:ea typeface="Arial"/>
              </a:rPr>
              <a:t>Unterrichtskonzepte </a:t>
            </a:r>
            <a:r>
              <a:rPr lang="de-DE" sz="1600" b="0" strike="noStrike" spc="-1" dirty="0">
                <a:solidFill>
                  <a:srgbClr val="000000"/>
                </a:solidFill>
                <a:latin typeface="Arial"/>
                <a:ea typeface="Arial"/>
              </a:rPr>
              <a:t>auch für </a:t>
            </a:r>
            <a:r>
              <a:rPr lang="de-DE" sz="1600" spc="-1" dirty="0" smtClean="0">
                <a:solidFill>
                  <a:srgbClr val="000000"/>
                </a:solidFill>
                <a:latin typeface="Arial"/>
                <a:ea typeface="Arial"/>
              </a:rPr>
              <a:t>unbekannte</a:t>
            </a:r>
            <a:r>
              <a:rPr lang="de-DE" sz="1600" b="0" strike="noStrike" spc="-1" dirty="0" smtClean="0">
                <a:solidFill>
                  <a:srgbClr val="000000"/>
                </a:solidFill>
                <a:latin typeface="Arial"/>
                <a:ea typeface="Arial"/>
              </a:rPr>
              <a:t> Lektüren und spannende, zukunftsträchtige Themen (z.B. Bildung für Nachhaltige Entwicklung) selbstständig entwickeln können</a:t>
            </a:r>
            <a:r>
              <a:rPr lang="de-DE" sz="1600" b="0" strike="noStrike" spc="-1" dirty="0">
                <a:solidFill>
                  <a:srgbClr val="000000"/>
                </a:solidFill>
                <a:latin typeface="Arial"/>
                <a:ea typeface="Arial"/>
              </a:rPr>
              <a:t>. </a:t>
            </a:r>
            <a:endParaRPr lang="de-DE" sz="1600" b="0" strike="noStrike" spc="-1" dirty="0">
              <a:latin typeface="Arial"/>
            </a:endParaRPr>
          </a:p>
          <a:p>
            <a:pPr>
              <a:lnSpc>
                <a:spcPct val="100000"/>
              </a:lnSpc>
              <a:spcBef>
                <a:spcPts val="1692"/>
              </a:spcBef>
              <a:tabLst>
                <a:tab pos="0" algn="l"/>
              </a:tabLst>
            </a:pPr>
            <a:endParaRPr lang="de-DE" sz="1600" b="0" strike="noStrike" spc="-1" dirty="0">
              <a:latin typeface="Arial"/>
            </a:endParaRPr>
          </a:p>
        </p:txBody>
      </p:sp>
      <p:sp>
        <p:nvSpPr>
          <p:cNvPr id="372" name="CustomShape 3"/>
          <p:cNvSpPr/>
          <p:nvPr/>
        </p:nvSpPr>
        <p:spPr>
          <a:xfrm>
            <a:off x="360" y="0"/>
            <a:ext cx="10078200" cy="1489435"/>
          </a:xfrm>
          <a:prstGeom prst="rect">
            <a:avLst/>
          </a:prstGeom>
          <a:solidFill>
            <a:srgbClr val="00B0F0"/>
          </a:solidFill>
          <a:ln w="0">
            <a:noFill/>
          </a:ln>
        </p:spPr>
        <p:style>
          <a:lnRef idx="0">
            <a:scrgbClr r="0" g="0" b="0"/>
          </a:lnRef>
          <a:fillRef idx="0">
            <a:scrgbClr r="0" g="0" b="0"/>
          </a:fillRef>
          <a:effectRef idx="0">
            <a:scrgbClr r="0" g="0" b="0"/>
          </a:effectRef>
          <a:fontRef idx="minor"/>
        </p:style>
        <p:txBody>
          <a:bodyPr lIns="108720" tIns="0" rIns="108720" bIns="110520">
            <a:noAutofit/>
          </a:bodyPr>
          <a:lstStyle/>
          <a:p>
            <a:pPr>
              <a:lnSpc>
                <a:spcPct val="100000"/>
              </a:lnSpc>
              <a:tabLst>
                <a:tab pos="0" algn="l"/>
              </a:tabLst>
            </a:pPr>
            <a:r>
              <a:rPr lang="de-DE" sz="3800" b="1" strike="noStrike" spc="-1" dirty="0">
                <a:solidFill>
                  <a:srgbClr val="FFFFFF"/>
                </a:solidFill>
                <a:latin typeface="Arial"/>
                <a:ea typeface="Arial"/>
              </a:rPr>
              <a:t>Vernetzen: Interkulturelle </a:t>
            </a:r>
            <a:r>
              <a:rPr lang="de-DE" sz="3800" b="1" strike="noStrike" spc="-1" dirty="0" smtClean="0">
                <a:solidFill>
                  <a:srgbClr val="FFFFFF"/>
                </a:solidFill>
                <a:latin typeface="Arial"/>
                <a:ea typeface="Arial"/>
              </a:rPr>
              <a:t>Kommunikative Kompetenz </a:t>
            </a:r>
            <a:r>
              <a:rPr lang="de-DE" sz="3800" b="1" strike="noStrike" spc="-1" dirty="0">
                <a:solidFill>
                  <a:srgbClr val="FFFFFF"/>
                </a:solidFill>
                <a:latin typeface="Arial"/>
                <a:ea typeface="Arial"/>
              </a:rPr>
              <a:t>&amp; </a:t>
            </a:r>
            <a:r>
              <a:rPr lang="de-DE" sz="3800" b="1" strike="noStrike" spc="-1" dirty="0" err="1">
                <a:solidFill>
                  <a:srgbClr val="FFFFFF"/>
                </a:solidFill>
                <a:latin typeface="Arial"/>
                <a:ea typeface="Arial"/>
              </a:rPr>
              <a:t>Literary</a:t>
            </a:r>
            <a:r>
              <a:rPr lang="de-DE" sz="3800" b="1" strike="noStrike" spc="-1" dirty="0">
                <a:solidFill>
                  <a:srgbClr val="FFFFFF"/>
                </a:solidFill>
                <a:latin typeface="Arial"/>
                <a:ea typeface="Arial"/>
              </a:rPr>
              <a:t> Studies</a:t>
            </a:r>
            <a:endParaRPr lang="de-DE" sz="3800" b="0" strike="noStrike" spc="-1" dirty="0">
              <a:latin typeface="Arial"/>
            </a:endParaRPr>
          </a:p>
          <a:p>
            <a:pPr>
              <a:lnSpc>
                <a:spcPct val="100000"/>
              </a:lnSpc>
              <a:tabLst>
                <a:tab pos="0" algn="l"/>
              </a:tabLst>
            </a:pPr>
            <a:endParaRPr lang="de-DE" sz="42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CustomShape 1"/>
          <p:cNvSpPr/>
          <p:nvPr/>
        </p:nvSpPr>
        <p:spPr>
          <a:xfrm>
            <a:off x="360" y="0"/>
            <a:ext cx="3359520" cy="6298560"/>
          </a:xfrm>
          <a:prstGeom prst="rect">
            <a:avLst/>
          </a:prstGeom>
          <a:solidFill>
            <a:srgbClr val="00B0F0"/>
          </a:solidFill>
          <a:ln w="0">
            <a:noFill/>
          </a:ln>
        </p:spPr>
        <p:style>
          <a:lnRef idx="0">
            <a:scrgbClr r="0" g="0" b="0"/>
          </a:lnRef>
          <a:fillRef idx="0">
            <a:scrgbClr r="0" g="0" b="0"/>
          </a:fillRef>
          <a:effectRef idx="0">
            <a:scrgbClr r="0" g="0" b="0"/>
          </a:effectRef>
          <a:fontRef idx="minor"/>
        </p:style>
        <p:txBody>
          <a:bodyPr lIns="87120" tIns="0" rIns="0" bIns="0">
            <a:noAutofit/>
          </a:bodyPr>
          <a:lstStyle/>
          <a:p>
            <a:pPr>
              <a:lnSpc>
                <a:spcPct val="100000"/>
              </a:lnSpc>
              <a:tabLst>
                <a:tab pos="0" algn="l"/>
              </a:tabLst>
            </a:pPr>
            <a:endParaRPr lang="de-DE" sz="1790" b="0" strike="noStrike" spc="-1" dirty="0">
              <a:latin typeface="Arial"/>
            </a:endParaRPr>
          </a:p>
          <a:p>
            <a:pPr>
              <a:lnSpc>
                <a:spcPct val="100000"/>
              </a:lnSpc>
              <a:tabLst>
                <a:tab pos="0" algn="l"/>
              </a:tabLst>
            </a:pPr>
            <a:r>
              <a:rPr lang="de-DE" sz="1700" b="0" strike="noStrike" spc="-1" dirty="0">
                <a:solidFill>
                  <a:srgbClr val="FFFFFF"/>
                </a:solidFill>
                <a:latin typeface="Arial"/>
                <a:ea typeface="Arial"/>
              </a:rPr>
              <a:t>Sie werden in den einzelnen Modulen des  literaturwissenschaftlichen Studiums eine </a:t>
            </a:r>
            <a:r>
              <a:rPr lang="de-DE" sz="1700" b="1" strike="noStrike" spc="-1" dirty="0">
                <a:solidFill>
                  <a:srgbClr val="FFFFFF"/>
                </a:solidFill>
                <a:latin typeface="Arial"/>
                <a:ea typeface="Arial"/>
              </a:rPr>
              <a:t>hohe Sensibilität </a:t>
            </a:r>
            <a:r>
              <a:rPr lang="de-DE" sz="1700" b="1" spc="-1" dirty="0" smtClean="0">
                <a:solidFill>
                  <a:srgbClr val="FFFFFF"/>
                </a:solidFill>
                <a:latin typeface="Arial"/>
                <a:ea typeface="Arial"/>
              </a:rPr>
              <a:t>für </a:t>
            </a:r>
            <a:r>
              <a:rPr lang="de-DE" sz="1700" b="1" strike="noStrike" spc="-1" dirty="0" smtClean="0">
                <a:solidFill>
                  <a:srgbClr val="FFFFFF"/>
                </a:solidFill>
                <a:latin typeface="Arial"/>
                <a:ea typeface="Arial"/>
              </a:rPr>
              <a:t>Selbst- </a:t>
            </a:r>
            <a:r>
              <a:rPr lang="de-DE" sz="1700" b="1" strike="noStrike" spc="-1" dirty="0">
                <a:solidFill>
                  <a:srgbClr val="FFFFFF"/>
                </a:solidFill>
                <a:latin typeface="Arial"/>
                <a:ea typeface="Arial"/>
              </a:rPr>
              <a:t>und Fremdwahrnehmung </a:t>
            </a:r>
            <a:r>
              <a:rPr lang="de-DE" sz="1700" b="0" strike="noStrike" spc="-1" dirty="0">
                <a:solidFill>
                  <a:srgbClr val="FFFFFF"/>
                </a:solidFill>
                <a:latin typeface="Arial"/>
                <a:ea typeface="Arial"/>
              </a:rPr>
              <a:t>gewinnen, die Sie Ihren Schüler*innen weitergeben können. </a:t>
            </a:r>
            <a:r>
              <a:rPr dirty="0"/>
              <a:t/>
            </a:r>
            <a:br>
              <a:rPr dirty="0"/>
            </a:br>
            <a:endParaRPr lang="de-DE" dirty="0" smtClean="0"/>
          </a:p>
          <a:p>
            <a:pPr>
              <a:lnSpc>
                <a:spcPct val="100000"/>
              </a:lnSpc>
              <a:tabLst>
                <a:tab pos="0" algn="l"/>
              </a:tabLst>
            </a:pPr>
            <a:r>
              <a:rPr lang="de-DE" sz="1700" b="0" strike="noStrike" spc="-1" dirty="0" smtClean="0">
                <a:solidFill>
                  <a:srgbClr val="FFFFFF"/>
                </a:solidFill>
                <a:latin typeface="Arial"/>
                <a:ea typeface="Arial"/>
              </a:rPr>
              <a:t>Sie </a:t>
            </a:r>
            <a:r>
              <a:rPr lang="de-DE" sz="1700" b="0" strike="noStrike" spc="-1" dirty="0">
                <a:solidFill>
                  <a:srgbClr val="FFFFFF"/>
                </a:solidFill>
                <a:latin typeface="Arial"/>
                <a:ea typeface="Arial"/>
              </a:rPr>
              <a:t>werden auch ein besonderes Gespür für </a:t>
            </a:r>
            <a:r>
              <a:rPr lang="de-DE" sz="1700" b="1" strike="noStrike" spc="-1" dirty="0">
                <a:solidFill>
                  <a:srgbClr val="FFFFFF"/>
                </a:solidFill>
                <a:latin typeface="Arial"/>
                <a:ea typeface="Arial"/>
              </a:rPr>
              <a:t>die Rolle der Sprache in kulturellen Vermittlungsprozessen</a:t>
            </a:r>
            <a:r>
              <a:rPr lang="de-DE" sz="1700" b="0" strike="noStrike" spc="-1" dirty="0">
                <a:solidFill>
                  <a:srgbClr val="FFFFFF"/>
                </a:solidFill>
                <a:latin typeface="Arial"/>
                <a:ea typeface="Arial"/>
              </a:rPr>
              <a:t> entwickeln. </a:t>
            </a:r>
            <a:endParaRPr lang="de-DE" sz="1700" b="0" strike="noStrike" spc="-1" dirty="0" smtClean="0">
              <a:solidFill>
                <a:srgbClr val="FFFFFF"/>
              </a:solidFill>
              <a:latin typeface="Arial"/>
              <a:ea typeface="Arial"/>
            </a:endParaRPr>
          </a:p>
          <a:p>
            <a:pPr>
              <a:lnSpc>
                <a:spcPct val="100000"/>
              </a:lnSpc>
              <a:tabLst>
                <a:tab pos="0" algn="l"/>
              </a:tabLst>
            </a:pPr>
            <a:endParaRPr lang="de-DE" sz="1700" spc="-1" dirty="0">
              <a:solidFill>
                <a:srgbClr val="FFFFFF"/>
              </a:solidFill>
              <a:latin typeface="Arial"/>
              <a:ea typeface="Arial"/>
            </a:endParaRPr>
          </a:p>
          <a:p>
            <a:pPr>
              <a:lnSpc>
                <a:spcPct val="100000"/>
              </a:lnSpc>
              <a:tabLst>
                <a:tab pos="0" algn="l"/>
              </a:tabLst>
            </a:pPr>
            <a:r>
              <a:rPr lang="de-DE" sz="1700" b="0" strike="noStrike" spc="-1" dirty="0" smtClean="0">
                <a:solidFill>
                  <a:srgbClr val="FFFFFF"/>
                </a:solidFill>
                <a:latin typeface="Arial"/>
                <a:ea typeface="Arial"/>
              </a:rPr>
              <a:t>Erste </a:t>
            </a:r>
            <a:r>
              <a:rPr lang="de-DE" sz="1700" b="0" strike="noStrike" spc="-1" dirty="0">
                <a:solidFill>
                  <a:srgbClr val="FFFFFF"/>
                </a:solidFill>
                <a:latin typeface="Arial"/>
                <a:ea typeface="Arial"/>
              </a:rPr>
              <a:t>Grundlagen für die Ausbildung dieser Kompetenz gibt das </a:t>
            </a:r>
            <a:r>
              <a:rPr lang="de-DE" sz="1700" b="1" strike="noStrike" spc="-1" dirty="0">
                <a:solidFill>
                  <a:srgbClr val="FFFFFF"/>
                </a:solidFill>
                <a:latin typeface="Arial"/>
                <a:ea typeface="Arial"/>
              </a:rPr>
              <a:t>Modul „</a:t>
            </a:r>
            <a:r>
              <a:rPr lang="de-DE" sz="1700" b="1" strike="noStrike" spc="-1" dirty="0" err="1">
                <a:solidFill>
                  <a:srgbClr val="FFFFFF"/>
                </a:solidFill>
                <a:latin typeface="Arial"/>
                <a:ea typeface="Arial"/>
              </a:rPr>
              <a:t>Introduction</a:t>
            </a:r>
            <a:r>
              <a:rPr lang="de-DE" sz="1700" b="1" strike="noStrike" spc="-1" dirty="0">
                <a:solidFill>
                  <a:srgbClr val="FFFFFF"/>
                </a:solidFill>
                <a:latin typeface="Arial"/>
                <a:ea typeface="Arial"/>
              </a:rPr>
              <a:t> </a:t>
            </a:r>
            <a:r>
              <a:rPr lang="de-DE" sz="1700" b="1" strike="noStrike" spc="-1" dirty="0" err="1">
                <a:solidFill>
                  <a:srgbClr val="FFFFFF"/>
                </a:solidFill>
                <a:latin typeface="Arial"/>
                <a:ea typeface="Arial"/>
              </a:rPr>
              <a:t>to</a:t>
            </a:r>
            <a:r>
              <a:rPr lang="de-DE" sz="1700" b="1" strike="noStrike" spc="-1" dirty="0">
                <a:solidFill>
                  <a:srgbClr val="FFFFFF"/>
                </a:solidFill>
                <a:latin typeface="Arial"/>
                <a:ea typeface="Arial"/>
              </a:rPr>
              <a:t> </a:t>
            </a:r>
            <a:r>
              <a:rPr lang="de-DE" sz="1700" b="1" strike="noStrike" spc="-1" dirty="0" err="1">
                <a:solidFill>
                  <a:srgbClr val="FFFFFF"/>
                </a:solidFill>
                <a:latin typeface="Arial"/>
                <a:ea typeface="Arial"/>
              </a:rPr>
              <a:t>Literary</a:t>
            </a:r>
            <a:r>
              <a:rPr lang="de-DE" sz="1700" b="1" strike="noStrike" spc="-1" dirty="0">
                <a:solidFill>
                  <a:srgbClr val="FFFFFF"/>
                </a:solidFill>
                <a:latin typeface="Arial"/>
                <a:ea typeface="Arial"/>
              </a:rPr>
              <a:t> Studies</a:t>
            </a:r>
            <a:r>
              <a:rPr lang="de-DE" sz="1700" b="0" strike="noStrike" spc="-1" dirty="0">
                <a:solidFill>
                  <a:srgbClr val="FFFFFF"/>
                </a:solidFill>
                <a:latin typeface="Arial"/>
                <a:ea typeface="Arial"/>
              </a:rPr>
              <a:t>“.</a:t>
            </a:r>
            <a:endParaRPr lang="de-DE" sz="1700" b="0" strike="noStrike" spc="-1" dirty="0">
              <a:latin typeface="Arial"/>
            </a:endParaRPr>
          </a:p>
          <a:p>
            <a:pPr>
              <a:lnSpc>
                <a:spcPct val="100000"/>
              </a:lnSpc>
              <a:tabLst>
                <a:tab pos="0" algn="l"/>
              </a:tabLst>
            </a:pPr>
            <a:r>
              <a:rPr lang="de-DE" sz="1700" b="0" strike="noStrike" spc="-1" dirty="0">
                <a:solidFill>
                  <a:srgbClr val="FFFFFF"/>
                </a:solidFill>
                <a:latin typeface="Arial"/>
                <a:ea typeface="Arial"/>
              </a:rPr>
              <a:t>Sicher erkennen Sie die zentralen Inhalte dieser Veranstaltung in folgendem Auszug aus einer Fachdidaktik:</a:t>
            </a:r>
            <a:r>
              <a:rPr dirty="0"/>
              <a:t/>
            </a:r>
            <a:br>
              <a:rPr dirty="0"/>
            </a:br>
            <a:r>
              <a:rPr dirty="0"/>
              <a:t/>
            </a:r>
            <a:br>
              <a:rPr dirty="0"/>
            </a:br>
            <a:r>
              <a:rPr dirty="0"/>
              <a:t/>
            </a:r>
            <a:br>
              <a:rPr dirty="0"/>
            </a:br>
            <a:r>
              <a:rPr dirty="0"/>
              <a:t/>
            </a:r>
            <a:br>
              <a:rPr dirty="0"/>
            </a:br>
            <a:endParaRPr lang="de-DE" sz="1700" b="0" strike="noStrike" spc="-1" dirty="0">
              <a:latin typeface="Arial"/>
            </a:endParaRPr>
          </a:p>
        </p:txBody>
      </p:sp>
      <p:sp>
        <p:nvSpPr>
          <p:cNvPr id="374" name="CustomShape 2"/>
          <p:cNvSpPr/>
          <p:nvPr/>
        </p:nvSpPr>
        <p:spPr>
          <a:xfrm>
            <a:off x="3780000" y="199440"/>
            <a:ext cx="5884560" cy="563436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gn="just">
              <a:lnSpc>
                <a:spcPct val="100000"/>
              </a:lnSpc>
              <a:tabLst>
                <a:tab pos="0" algn="l"/>
              </a:tabLst>
            </a:pPr>
            <a:r>
              <a:rPr lang="de-DE" sz="1600" b="0" strike="noStrike" spc="-1">
                <a:solidFill>
                  <a:srgbClr val="000000"/>
                </a:solidFill>
                <a:latin typeface="Arial"/>
                <a:ea typeface="Arial"/>
              </a:rPr>
              <a:t>„Die Literaturwissenschaft kann die Ausprägung literarisch-ästhetischer Kompetenzen fördern, indem sie u.a. Erkenntnisse liefert zu</a:t>
            </a:r>
            <a:endParaRPr lang="de-DE" sz="1600" b="0" strike="noStrike" spc="-1">
              <a:latin typeface="Arial"/>
            </a:endParaRPr>
          </a:p>
          <a:p>
            <a:pPr marL="552960" indent="-390240">
              <a:lnSpc>
                <a:spcPct val="115000"/>
              </a:lnSpc>
              <a:spcBef>
                <a:spcPts val="1692"/>
              </a:spcBef>
              <a:buClr>
                <a:srgbClr val="000000"/>
              </a:buClr>
              <a:buFont typeface="Arial"/>
              <a:buChar char="●"/>
              <a:tabLst>
                <a:tab pos="0" algn="l"/>
              </a:tabLst>
            </a:pPr>
            <a:r>
              <a:rPr lang="de-DE" sz="1600" b="0" strike="noStrike" spc="-1">
                <a:solidFill>
                  <a:srgbClr val="000000"/>
                </a:solidFill>
                <a:latin typeface="Arial"/>
                <a:ea typeface="Arial"/>
              </a:rPr>
              <a:t>Genres und ihren Merkmalen</a:t>
            </a:r>
            <a:endParaRPr lang="de-DE" sz="1600" b="0" strike="noStrike" spc="-1">
              <a:latin typeface="Arial"/>
            </a:endParaRPr>
          </a:p>
          <a:p>
            <a:pPr marL="552960" indent="-390240">
              <a:lnSpc>
                <a:spcPct val="115000"/>
              </a:lnSpc>
              <a:buClr>
                <a:srgbClr val="000000"/>
              </a:buClr>
              <a:buFont typeface="Arial"/>
              <a:buChar char="●"/>
              <a:tabLst>
                <a:tab pos="0" algn="l"/>
              </a:tabLst>
            </a:pPr>
            <a:r>
              <a:rPr lang="de-DE" sz="1600" b="0" strike="noStrike" spc="-1">
                <a:solidFill>
                  <a:srgbClr val="000000"/>
                </a:solidFill>
                <a:latin typeface="Arial"/>
                <a:ea typeface="Arial"/>
              </a:rPr>
              <a:t>Beziehungen zwischen Autor, Text, Leser, Kontext, Code (auf Basis der zugrunde gelegten Literaturtheorie)</a:t>
            </a:r>
            <a:endParaRPr lang="de-DE" sz="1600" b="0" strike="noStrike" spc="-1">
              <a:latin typeface="Arial"/>
            </a:endParaRPr>
          </a:p>
          <a:p>
            <a:pPr marL="552960" indent="-390240">
              <a:lnSpc>
                <a:spcPct val="115000"/>
              </a:lnSpc>
              <a:buClr>
                <a:srgbClr val="000000"/>
              </a:buClr>
              <a:buFont typeface="Arial"/>
              <a:buChar char="●"/>
              <a:tabLst>
                <a:tab pos="0" algn="l"/>
              </a:tabLst>
            </a:pPr>
            <a:r>
              <a:rPr lang="de-DE" sz="1600" b="0" strike="noStrike" spc="-1">
                <a:solidFill>
                  <a:srgbClr val="000000"/>
                </a:solidFill>
                <a:latin typeface="Arial"/>
                <a:ea typeface="Arial"/>
              </a:rPr>
              <a:t>Stilanalyse</a:t>
            </a:r>
            <a:endParaRPr lang="de-DE" sz="1600" b="0" strike="noStrike" spc="-1">
              <a:latin typeface="Arial"/>
            </a:endParaRPr>
          </a:p>
          <a:p>
            <a:pPr marL="552960" indent="-390240">
              <a:lnSpc>
                <a:spcPct val="115000"/>
              </a:lnSpc>
              <a:buClr>
                <a:srgbClr val="000000"/>
              </a:buClr>
              <a:buFont typeface="Arial"/>
              <a:buChar char="●"/>
              <a:tabLst>
                <a:tab pos="0" algn="l"/>
              </a:tabLst>
            </a:pPr>
            <a:r>
              <a:rPr lang="de-DE" sz="1600" b="0" strike="noStrike" spc="-1">
                <a:solidFill>
                  <a:srgbClr val="000000"/>
                </a:solidFill>
                <a:latin typeface="Arial"/>
                <a:ea typeface="Arial"/>
              </a:rPr>
              <a:t>Kriterien für die Textauswahl und die Bildung eines Kanons</a:t>
            </a:r>
            <a:endParaRPr lang="de-DE" sz="1600" b="0" strike="noStrike" spc="-1">
              <a:latin typeface="Arial"/>
            </a:endParaRPr>
          </a:p>
          <a:p>
            <a:pPr algn="just">
              <a:lnSpc>
                <a:spcPct val="115000"/>
              </a:lnSpc>
              <a:spcBef>
                <a:spcPts val="1451"/>
              </a:spcBef>
              <a:tabLst>
                <a:tab pos="0" algn="l"/>
              </a:tabLst>
            </a:pPr>
            <a:r>
              <a:rPr lang="de-DE" sz="1600" b="0" strike="noStrike" spc="-1">
                <a:solidFill>
                  <a:srgbClr val="000000"/>
                </a:solidFill>
                <a:latin typeface="Arial"/>
                <a:ea typeface="Arial"/>
              </a:rPr>
              <a:t>Im Literaturstudium beschäftigt man sich u.a. mit den wichtigsten Literaturtheorien (vgl. Thaler 2008e) </a:t>
            </a:r>
            <a:r>
              <a:rPr lang="de-DE" sz="1600" b="0" i="1" strike="noStrike" spc="-1">
                <a:solidFill>
                  <a:srgbClr val="000000"/>
                </a:solidFill>
                <a:latin typeface="Arial"/>
                <a:ea typeface="Arial"/>
              </a:rPr>
              <a:t>Formalism, Hermeneutics, New Criticism, New Historicism, Structuralism, Deconstructivism, Neo-Marxism, Psychoanalytical Approach, Feminism, Postcolonialism, Reception Theory.</a:t>
            </a:r>
            <a:r>
              <a:rPr lang="de-DE" sz="1600" b="0" strike="noStrike" spc="-1">
                <a:solidFill>
                  <a:srgbClr val="000000"/>
                </a:solidFill>
                <a:latin typeface="Arial"/>
                <a:ea typeface="Arial"/>
              </a:rPr>
              <a:t> Je nachdem, welcher Ansatz im Englischunterricht verwendet wird, ergeben sich unterschiedliche Analysen und Ergebnisse […]. “ (Thaler 2012, 29)</a:t>
            </a:r>
            <a:endParaRPr lang="de-DE" sz="1600" b="0" strike="noStrike" spc="-1">
              <a:latin typeface="Arial"/>
            </a:endParaRPr>
          </a:p>
          <a:p>
            <a:pPr>
              <a:lnSpc>
                <a:spcPct val="115000"/>
              </a:lnSpc>
              <a:spcBef>
                <a:spcPts val="1451"/>
              </a:spcBef>
              <a:tabLst>
                <a:tab pos="0" algn="l"/>
              </a:tabLst>
            </a:pPr>
            <a:endParaRPr lang="de-DE" sz="1600" b="0" strike="noStrike" spc="-1">
              <a:latin typeface="Arial"/>
            </a:endParaRPr>
          </a:p>
          <a:p>
            <a:pPr>
              <a:lnSpc>
                <a:spcPct val="115000"/>
              </a:lnSpc>
              <a:spcBef>
                <a:spcPts val="1451"/>
              </a:spcBef>
              <a:tabLst>
                <a:tab pos="0" algn="l"/>
              </a:tabLst>
            </a:pPr>
            <a:endParaRPr lang="de-DE" sz="1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2D6716BB-E1D6-4588-8BD7-56797B2BC1D7}"/>
              </a:ext>
            </a:extLst>
          </p:cNvPr>
          <p:cNvSpPr/>
          <p:nvPr/>
        </p:nvSpPr>
        <p:spPr>
          <a:xfrm>
            <a:off x="839787" y="1598852"/>
            <a:ext cx="8401050" cy="4780082"/>
          </a:xfrm>
          <a:prstGeom prst="rect">
            <a:avLst/>
          </a:prstGeom>
          <a:solidFill>
            <a:srgbClr val="00B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64" dirty="0"/>
          </a:p>
        </p:txBody>
      </p:sp>
      <p:sp>
        <p:nvSpPr>
          <p:cNvPr id="2" name="Titel 1">
            <a:extLst>
              <a:ext uri="{FF2B5EF4-FFF2-40B4-BE49-F238E27FC236}">
                <a16:creationId xmlns="" xmlns:a16="http://schemas.microsoft.com/office/drawing/2014/main" id="{B00672A8-B5D6-4129-AA15-860AFB8AA848}"/>
              </a:ext>
            </a:extLst>
          </p:cNvPr>
          <p:cNvSpPr>
            <a:spLocks noGrp="1"/>
          </p:cNvSpPr>
          <p:nvPr>
            <p:ph type="ctrTitle"/>
          </p:nvPr>
        </p:nvSpPr>
        <p:spPr>
          <a:xfrm>
            <a:off x="4932172" y="573417"/>
            <a:ext cx="5110204" cy="5805517"/>
          </a:xfrm>
          <a:solidFill>
            <a:srgbClr val="00519E"/>
          </a:solidFill>
        </p:spPr>
        <p:txBody>
          <a:bodyPr/>
          <a:lstStyle/>
          <a:p>
            <a:pPr marL="378047" indent="-378047" algn="l">
              <a:lnSpc>
                <a:spcPct val="120000"/>
              </a:lnSpc>
              <a:spcBef>
                <a:spcPts val="689"/>
              </a:spcBef>
              <a:buFont typeface="+mj-lt"/>
              <a:buAutoNum type="arabicPeriod"/>
            </a:pPr>
            <a:r>
              <a:rPr lang="de-DE" sz="1764" b="0" dirty="0">
                <a:latin typeface="Body "/>
              </a:rPr>
              <a:t> </a:t>
            </a:r>
          </a:p>
        </p:txBody>
      </p:sp>
      <p:sp>
        <p:nvSpPr>
          <p:cNvPr id="7" name="TextBox 6">
            <a:extLst>
              <a:ext uri="{FF2B5EF4-FFF2-40B4-BE49-F238E27FC236}">
                <a16:creationId xmlns="" xmlns:a16="http://schemas.microsoft.com/office/drawing/2014/main" id="{679516B9-FED0-4CBE-A7BE-07987FA5265F}"/>
              </a:ext>
            </a:extLst>
          </p:cNvPr>
          <p:cNvSpPr txBox="1"/>
          <p:nvPr/>
        </p:nvSpPr>
        <p:spPr>
          <a:xfrm>
            <a:off x="5758896" y="2143118"/>
            <a:ext cx="4013849" cy="3380990"/>
          </a:xfrm>
          <a:prstGeom prst="rect">
            <a:avLst/>
          </a:prstGeom>
          <a:noFill/>
        </p:spPr>
        <p:txBody>
          <a:bodyPr wrap="square" lIns="0" tIns="0" rIns="0" bIns="0" rtlCol="0">
            <a:spAutoFit/>
          </a:bodyPr>
          <a:lstStyle/>
          <a:p>
            <a:pPr marL="378047" indent="-378047">
              <a:lnSpc>
                <a:spcPct val="120000"/>
              </a:lnSpc>
              <a:spcBef>
                <a:spcPts val="689"/>
              </a:spcBef>
              <a:buClr>
                <a:schemeClr val="bg1"/>
              </a:buClr>
              <a:buFont typeface="+mj-lt"/>
              <a:buAutoNum type="arabicPeriod"/>
            </a:pPr>
            <a:r>
              <a:rPr lang="de-DE" sz="1764" dirty="0">
                <a:solidFill>
                  <a:schemeClr val="bg1"/>
                </a:solidFill>
                <a:latin typeface="Body "/>
              </a:rPr>
              <a:t>Begrüßung und Einführung</a:t>
            </a:r>
          </a:p>
          <a:p>
            <a:pPr marL="378047" indent="-378047">
              <a:lnSpc>
                <a:spcPct val="120000"/>
              </a:lnSpc>
              <a:spcBef>
                <a:spcPts val="689"/>
              </a:spcBef>
              <a:buClr>
                <a:schemeClr val="bg1"/>
              </a:buClr>
              <a:buFont typeface="+mj-lt"/>
              <a:buAutoNum type="arabicPeriod"/>
            </a:pPr>
            <a:r>
              <a:rPr lang="de-DE" sz="1764" dirty="0">
                <a:solidFill>
                  <a:schemeClr val="bg1"/>
                </a:solidFill>
                <a:latin typeface="Body "/>
              </a:rPr>
              <a:t>Mit Überblick studieren: Was erwartet Sie in den Fachwissenschaften?</a:t>
            </a:r>
          </a:p>
          <a:p>
            <a:pPr marL="378047" indent="-378047">
              <a:lnSpc>
                <a:spcPct val="120000"/>
              </a:lnSpc>
              <a:spcBef>
                <a:spcPts val="689"/>
              </a:spcBef>
              <a:buClr>
                <a:schemeClr val="bg1"/>
              </a:buClr>
              <a:buFont typeface="+mj-lt"/>
              <a:buAutoNum type="arabicPeriod"/>
            </a:pPr>
            <a:r>
              <a:rPr lang="de-DE" sz="1764" dirty="0">
                <a:solidFill>
                  <a:schemeClr val="bg1"/>
                </a:solidFill>
                <a:latin typeface="Body "/>
              </a:rPr>
              <a:t>Kumulativ Lernen: Bereiche des LA-Studiums</a:t>
            </a:r>
          </a:p>
          <a:p>
            <a:pPr marL="378047" indent="-378047">
              <a:lnSpc>
                <a:spcPct val="120000"/>
              </a:lnSpc>
              <a:spcBef>
                <a:spcPts val="689"/>
              </a:spcBef>
              <a:buClr>
                <a:schemeClr val="bg1"/>
              </a:buClr>
              <a:buFont typeface="+mj-lt"/>
              <a:buAutoNum type="arabicPeriod"/>
            </a:pPr>
            <a:r>
              <a:rPr lang="de-DE" sz="1764" dirty="0">
                <a:solidFill>
                  <a:schemeClr val="bg1"/>
                </a:solidFill>
                <a:latin typeface="Body "/>
              </a:rPr>
              <a:t>Organisatorisches</a:t>
            </a:r>
          </a:p>
          <a:p>
            <a:pPr marL="378047" indent="-378047">
              <a:lnSpc>
                <a:spcPct val="120000"/>
              </a:lnSpc>
              <a:spcBef>
                <a:spcPts val="689"/>
              </a:spcBef>
              <a:buClr>
                <a:schemeClr val="bg1"/>
              </a:buClr>
              <a:buFont typeface="+mj-lt"/>
              <a:buAutoNum type="arabicPeriod"/>
            </a:pPr>
            <a:r>
              <a:rPr lang="de-DE" sz="1764" dirty="0">
                <a:solidFill>
                  <a:schemeClr val="bg1"/>
                </a:solidFill>
                <a:latin typeface="Body "/>
              </a:rPr>
              <a:t>Verschiedenes</a:t>
            </a:r>
          </a:p>
          <a:p>
            <a:pPr marL="378047" indent="-378047">
              <a:lnSpc>
                <a:spcPct val="120000"/>
              </a:lnSpc>
              <a:spcBef>
                <a:spcPts val="689"/>
              </a:spcBef>
              <a:buClr>
                <a:schemeClr val="bg1"/>
              </a:buClr>
              <a:buFont typeface="+mj-lt"/>
              <a:buAutoNum type="arabicPeriod"/>
            </a:pPr>
            <a:r>
              <a:rPr lang="aa-ET" sz="1764" dirty="0">
                <a:solidFill>
                  <a:schemeClr val="bg1"/>
                </a:solidFill>
                <a:latin typeface="Body "/>
              </a:rPr>
              <a:t>Fragen an uns</a:t>
            </a:r>
            <a:endParaRPr lang="de-DE" sz="1764" dirty="0"/>
          </a:p>
        </p:txBody>
      </p:sp>
      <p:sp>
        <p:nvSpPr>
          <p:cNvPr id="11" name="TextBox 10">
            <a:extLst>
              <a:ext uri="{FF2B5EF4-FFF2-40B4-BE49-F238E27FC236}">
                <a16:creationId xmlns="" xmlns:a16="http://schemas.microsoft.com/office/drawing/2014/main" id="{F15494DD-7F03-44E6-AC4D-73923F472B66}"/>
              </a:ext>
            </a:extLst>
          </p:cNvPr>
          <p:cNvSpPr txBox="1"/>
          <p:nvPr/>
        </p:nvSpPr>
        <p:spPr>
          <a:xfrm>
            <a:off x="1356144" y="3711362"/>
            <a:ext cx="2512212" cy="488595"/>
          </a:xfrm>
          <a:prstGeom prst="rect">
            <a:avLst/>
          </a:prstGeom>
          <a:noFill/>
        </p:spPr>
        <p:txBody>
          <a:bodyPr wrap="square" lIns="0" tIns="0" rIns="0" bIns="0" rtlCol="0">
            <a:spAutoFit/>
          </a:bodyPr>
          <a:lstStyle/>
          <a:p>
            <a:pPr marL="197775" indent="-197775" algn="ctr">
              <a:lnSpc>
                <a:spcPct val="120000"/>
              </a:lnSpc>
              <a:spcBef>
                <a:spcPts val="689"/>
              </a:spcBef>
              <a:buClr>
                <a:schemeClr val="accent1"/>
              </a:buClr>
              <a:buFont typeface="Arial" panose="020B0604020202020204" pitchFamily="34" charset="0"/>
              <a:buChar char="•"/>
            </a:pPr>
            <a:r>
              <a:rPr lang="de-DE" sz="2646" b="1" dirty="0">
                <a:solidFill>
                  <a:schemeClr val="bg1"/>
                </a:solidFill>
              </a:rPr>
              <a:t>Roadmap</a:t>
            </a:r>
            <a:endParaRPr lang="de-DE" sz="1764" b="1" dirty="0">
              <a:solidFill>
                <a:schemeClr val="bg1"/>
              </a:solidFill>
            </a:endParaRPr>
          </a:p>
        </p:txBody>
      </p:sp>
      <p:sp>
        <p:nvSpPr>
          <p:cNvPr id="9" name="Textplatzhalter 4">
            <a:extLst>
              <a:ext uri="{FF2B5EF4-FFF2-40B4-BE49-F238E27FC236}">
                <a16:creationId xmlns="" xmlns:a16="http://schemas.microsoft.com/office/drawing/2014/main" id="{C4E77C91-390A-3349-9325-B2CA65212010}"/>
              </a:ext>
            </a:extLst>
          </p:cNvPr>
          <p:cNvSpPr>
            <a:spLocks noGrp="1"/>
          </p:cNvSpPr>
          <p:nvPr>
            <p:ph type="body" sz="quarter" idx="13"/>
          </p:nvPr>
        </p:nvSpPr>
        <p:spPr>
          <a:xfrm>
            <a:off x="1865451" y="782765"/>
            <a:ext cx="3272508" cy="532974"/>
          </a:xfrm>
        </p:spPr>
        <p:txBody>
          <a:bodyPr/>
          <a:lstStyle/>
          <a:p>
            <a:pPr>
              <a:spcBef>
                <a:spcPts val="0"/>
              </a:spcBef>
            </a:pPr>
            <a:r>
              <a:rPr lang="de-DE" dirty="0">
                <a:solidFill>
                  <a:srgbClr val="585F65"/>
                </a:solidFill>
              </a:rPr>
              <a:t>Institut für Linguistik</a:t>
            </a:r>
          </a:p>
          <a:p>
            <a:pPr>
              <a:spcBef>
                <a:spcPts val="0"/>
              </a:spcBef>
            </a:pPr>
            <a:r>
              <a:rPr lang="de-DE" dirty="0">
                <a:solidFill>
                  <a:srgbClr val="585F65"/>
                </a:solidFill>
              </a:rPr>
              <a:t>Institut für Literaturwissenschaft</a:t>
            </a:r>
          </a:p>
        </p:txBody>
      </p:sp>
    </p:spTree>
    <p:extLst>
      <p:ext uri="{BB962C8B-B14F-4D97-AF65-F5344CB8AC3E}">
        <p14:creationId xmlns:p14="http://schemas.microsoft.com/office/powerpoint/2010/main" val="2127218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CustomShape 1"/>
          <p:cNvSpPr/>
          <p:nvPr/>
        </p:nvSpPr>
        <p:spPr>
          <a:xfrm>
            <a:off x="0" y="0"/>
            <a:ext cx="3420000" cy="6300000"/>
          </a:xfrm>
          <a:prstGeom prst="rect">
            <a:avLst/>
          </a:prstGeom>
          <a:solidFill>
            <a:srgbClr val="00B0F0"/>
          </a:solidFill>
          <a:ln w="0">
            <a:noFill/>
          </a:ln>
        </p:spPr>
        <p:style>
          <a:lnRef idx="0">
            <a:scrgbClr r="0" g="0" b="0"/>
          </a:lnRef>
          <a:fillRef idx="0">
            <a:scrgbClr r="0" g="0" b="0"/>
          </a:fillRef>
          <a:effectRef idx="0">
            <a:scrgbClr r="0" g="0" b="0"/>
          </a:effectRef>
          <a:fontRef idx="minor"/>
        </p:style>
        <p:txBody>
          <a:bodyPr lIns="122040" tIns="122040" rIns="122040" bIns="122040">
            <a:noAutofit/>
          </a:bodyPr>
          <a:lstStyle/>
          <a:p>
            <a:pPr>
              <a:lnSpc>
                <a:spcPct val="100000"/>
              </a:lnSpc>
              <a:tabLst>
                <a:tab pos="0" algn="l"/>
              </a:tabLst>
            </a:pPr>
            <a:r>
              <a:rPr lang="de-DE" sz="3030" b="1" strike="noStrike" spc="-1" dirty="0">
                <a:solidFill>
                  <a:srgbClr val="FFFFFF"/>
                </a:solidFill>
                <a:latin typeface="Arial"/>
                <a:ea typeface="Arial"/>
              </a:rPr>
              <a:t>Das Studium als ‚Lernreise‘:</a:t>
            </a:r>
            <a:endParaRPr lang="de-DE" sz="1600" b="0" strike="noStrike" spc="-1" dirty="0">
              <a:solidFill>
                <a:schemeClr val="bg1"/>
              </a:solidFill>
              <a:latin typeface="Arial"/>
            </a:endParaRPr>
          </a:p>
          <a:p>
            <a:pPr>
              <a:lnSpc>
                <a:spcPct val="100000"/>
              </a:lnSpc>
              <a:tabLst>
                <a:tab pos="0" algn="l"/>
              </a:tabLst>
            </a:pPr>
            <a:endParaRPr lang="de-DE" sz="1600" b="1" strike="noStrike" spc="-1" dirty="0" smtClean="0">
              <a:solidFill>
                <a:schemeClr val="bg1"/>
              </a:solidFill>
              <a:latin typeface="Arial"/>
              <a:ea typeface="Arial"/>
            </a:endParaRPr>
          </a:p>
          <a:p>
            <a:pPr marL="124560">
              <a:lnSpc>
                <a:spcPct val="115000"/>
              </a:lnSpc>
              <a:buClr>
                <a:srgbClr val="000000"/>
              </a:buClr>
            </a:pPr>
            <a:r>
              <a:rPr lang="de-DE" sz="1600" spc="-1" dirty="0">
                <a:solidFill>
                  <a:schemeClr val="bg1"/>
                </a:solidFill>
                <a:ea typeface="Arial"/>
              </a:rPr>
              <a:t>Für den Weg </a:t>
            </a:r>
            <a:r>
              <a:rPr lang="de-DE" sz="1600" spc="-1" dirty="0" smtClean="0">
                <a:solidFill>
                  <a:schemeClr val="bg1"/>
                </a:solidFill>
                <a:ea typeface="Arial"/>
              </a:rPr>
              <a:t>zum Ziel möchten </a:t>
            </a:r>
            <a:r>
              <a:rPr lang="de-DE" sz="1600" spc="-1" dirty="0">
                <a:solidFill>
                  <a:schemeClr val="bg1"/>
                </a:solidFill>
                <a:ea typeface="Arial"/>
              </a:rPr>
              <a:t>wir </a:t>
            </a:r>
            <a:r>
              <a:rPr lang="de-DE" sz="1600" spc="-1" dirty="0" smtClean="0">
                <a:solidFill>
                  <a:schemeClr val="bg1"/>
                </a:solidFill>
                <a:ea typeface="Arial"/>
              </a:rPr>
              <a:t>Ihnen gerne Impulse an </a:t>
            </a:r>
            <a:r>
              <a:rPr lang="de-DE" sz="1600" spc="-1" dirty="0">
                <a:solidFill>
                  <a:schemeClr val="bg1"/>
                </a:solidFill>
                <a:ea typeface="Arial"/>
              </a:rPr>
              <a:t>die Hand geben, damit Sie selbst die Brücke zwischen den einzelnen Inhalten Ihres Studiums schlagen können.</a:t>
            </a:r>
            <a:endParaRPr lang="de-DE" sz="1600" spc="-1" dirty="0">
              <a:solidFill>
                <a:schemeClr val="bg1"/>
              </a:solidFill>
            </a:endParaRPr>
          </a:p>
          <a:p>
            <a:pPr>
              <a:lnSpc>
                <a:spcPct val="100000"/>
              </a:lnSpc>
              <a:spcBef>
                <a:spcPts val="1692"/>
              </a:spcBef>
              <a:tabLst>
                <a:tab pos="0" algn="l"/>
              </a:tabLst>
            </a:pPr>
            <a:endParaRPr lang="de-DE" sz="3200" spc="-1" dirty="0"/>
          </a:p>
          <a:p>
            <a:pPr>
              <a:lnSpc>
                <a:spcPct val="100000"/>
              </a:lnSpc>
              <a:tabLst>
                <a:tab pos="0" algn="l"/>
              </a:tabLst>
            </a:pPr>
            <a:endParaRPr lang="de-DE" sz="3030" b="1" strike="noStrike" spc="-1" dirty="0" smtClean="0">
              <a:solidFill>
                <a:srgbClr val="FFFFFF"/>
              </a:solidFill>
              <a:latin typeface="Arial"/>
              <a:ea typeface="Arial"/>
            </a:endParaRPr>
          </a:p>
          <a:p>
            <a:pPr>
              <a:lnSpc>
                <a:spcPct val="100000"/>
              </a:lnSpc>
              <a:tabLst>
                <a:tab pos="0" algn="l"/>
              </a:tabLst>
            </a:pPr>
            <a:endParaRPr lang="de-DE" sz="3030" b="0" strike="noStrike" spc="-1" dirty="0">
              <a:latin typeface="Arial"/>
            </a:endParaRPr>
          </a:p>
        </p:txBody>
      </p:sp>
      <p:sp>
        <p:nvSpPr>
          <p:cNvPr id="378" name="CustomShape 2"/>
          <p:cNvSpPr/>
          <p:nvPr/>
        </p:nvSpPr>
        <p:spPr>
          <a:xfrm>
            <a:off x="3780000" y="399240"/>
            <a:ext cx="5940000" cy="561960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marL="124560" algn="just">
              <a:lnSpc>
                <a:spcPct val="115000"/>
              </a:lnSpc>
              <a:buClr>
                <a:srgbClr val="000000"/>
              </a:buClr>
            </a:pPr>
            <a:r>
              <a:rPr lang="de-DE" spc="-1" dirty="0">
                <a:solidFill>
                  <a:srgbClr val="000000"/>
                </a:solidFill>
                <a:ea typeface="Arial"/>
              </a:rPr>
              <a:t>Es gibt gute Gründe für eine </a:t>
            </a:r>
            <a:r>
              <a:rPr lang="de-DE" b="1" spc="-1" dirty="0">
                <a:solidFill>
                  <a:srgbClr val="000000"/>
                </a:solidFill>
                <a:ea typeface="Arial"/>
              </a:rPr>
              <a:t>intensive Auseinandersetzung mit fachwissenschaftlichen Inhalten</a:t>
            </a:r>
            <a:r>
              <a:rPr lang="de-DE" spc="-1" dirty="0">
                <a:solidFill>
                  <a:srgbClr val="000000"/>
                </a:solidFill>
                <a:ea typeface="Arial"/>
              </a:rPr>
              <a:t>, deren volle schulpraktische Relevanz sich erst am Ende des Studiums und in der Praxis ergibt. </a:t>
            </a:r>
            <a:r>
              <a:rPr lang="de-DE" b="1" spc="-1" dirty="0" smtClean="0">
                <a:ea typeface="Arial"/>
              </a:rPr>
              <a:t>Welche </a:t>
            </a:r>
            <a:r>
              <a:rPr lang="de-DE" b="1" spc="-1" dirty="0">
                <a:ea typeface="Arial"/>
              </a:rPr>
              <a:t>Leitfragen könnten Ihnen helfen, um mit Überblick zu studieren und vernetzend zu lernen? </a:t>
            </a:r>
            <a:r>
              <a:rPr lang="de-DE" b="1" spc="-1" dirty="0" smtClean="0">
                <a:ea typeface="Arial"/>
              </a:rPr>
              <a:t>Beispiele: </a:t>
            </a:r>
            <a:endParaRPr lang="de-DE" b="1" spc="-1" dirty="0">
              <a:ea typeface="Arial"/>
            </a:endParaRPr>
          </a:p>
          <a:p>
            <a:pPr marL="124560">
              <a:lnSpc>
                <a:spcPct val="115000"/>
              </a:lnSpc>
              <a:buClr>
                <a:srgbClr val="000000"/>
              </a:buClr>
            </a:pPr>
            <a:endParaRPr lang="de-DE" b="0" strike="noStrike" spc="-1" dirty="0" smtClean="0">
              <a:latin typeface="Arial"/>
              <a:ea typeface="Arial"/>
            </a:endParaRPr>
          </a:p>
          <a:p>
            <a:pPr marL="552960" indent="-428400">
              <a:lnSpc>
                <a:spcPct val="115000"/>
              </a:lnSpc>
              <a:buClr>
                <a:srgbClr val="000000"/>
              </a:buClr>
              <a:buFont typeface="Arial"/>
              <a:buChar char="●"/>
            </a:pPr>
            <a:r>
              <a:rPr lang="de-DE" b="0" strike="noStrike" spc="-1" dirty="0" smtClean="0">
                <a:latin typeface="Arial"/>
                <a:ea typeface="Arial"/>
              </a:rPr>
              <a:t>Welche </a:t>
            </a:r>
            <a:r>
              <a:rPr lang="de-DE" b="0" strike="noStrike" spc="-1" dirty="0">
                <a:latin typeface="Arial"/>
                <a:ea typeface="Arial"/>
              </a:rPr>
              <a:t>wichtigen Inhalte und Kompetenzen künftiger </a:t>
            </a:r>
            <a:r>
              <a:rPr lang="de-DE" b="0" strike="noStrike" spc="-1" dirty="0">
                <a:solidFill>
                  <a:srgbClr val="000000"/>
                </a:solidFill>
                <a:latin typeface="Arial"/>
                <a:ea typeface="Arial"/>
              </a:rPr>
              <a:t>Lehrerinnen wurden in diesem Modul gefördert? Kann ich die Ziele, die in der </a:t>
            </a:r>
            <a:r>
              <a:rPr lang="de-DE" b="0" u="sng" strike="noStrike" spc="-1" dirty="0">
                <a:solidFill>
                  <a:srgbClr val="0563C1"/>
                </a:solidFill>
                <a:uFillTx/>
                <a:latin typeface="Arial"/>
                <a:ea typeface="Arial"/>
                <a:hlinkClick r:id="rId2"/>
              </a:rPr>
              <a:t>Rahmenverordnung</a:t>
            </a:r>
            <a:r>
              <a:rPr lang="de-DE" b="0" strike="noStrike" spc="-1" dirty="0">
                <a:solidFill>
                  <a:srgbClr val="000000"/>
                </a:solidFill>
                <a:latin typeface="Arial"/>
                <a:ea typeface="Arial"/>
              </a:rPr>
              <a:t> formuliert sind, mit den </a:t>
            </a:r>
            <a:r>
              <a:rPr lang="de-DE" b="0" u="sng" strike="noStrike" spc="-1" dirty="0">
                <a:solidFill>
                  <a:srgbClr val="0563C1"/>
                </a:solidFill>
                <a:uFillTx/>
                <a:latin typeface="Arial"/>
                <a:ea typeface="Arial"/>
                <a:hlinkClick r:id="rId3"/>
              </a:rPr>
              <a:t>Modulinhalten</a:t>
            </a:r>
            <a:r>
              <a:rPr lang="de-DE" b="0" strike="noStrike" spc="-1" dirty="0">
                <a:solidFill>
                  <a:srgbClr val="000000"/>
                </a:solidFill>
                <a:latin typeface="Arial"/>
                <a:ea typeface="Arial"/>
              </a:rPr>
              <a:t> in Verbindung bringen? </a:t>
            </a:r>
            <a:endParaRPr lang="de-DE" b="0" strike="noStrike" spc="-1" dirty="0">
              <a:latin typeface="Arial"/>
            </a:endParaRPr>
          </a:p>
          <a:p>
            <a:pPr marL="552960" indent="-428400">
              <a:lnSpc>
                <a:spcPct val="115000"/>
              </a:lnSpc>
              <a:spcBef>
                <a:spcPts val="1210"/>
              </a:spcBef>
              <a:buClr>
                <a:srgbClr val="000000"/>
              </a:buClr>
              <a:buFont typeface="Arial"/>
              <a:buChar char="●"/>
            </a:pPr>
            <a:r>
              <a:rPr lang="de-DE" b="0" strike="noStrike" spc="-1" dirty="0">
                <a:solidFill>
                  <a:srgbClr val="000000"/>
                </a:solidFill>
                <a:latin typeface="Arial"/>
                <a:ea typeface="Arial"/>
              </a:rPr>
              <a:t>Könnte ich Beispiele aus dieser Veranstaltung geben (z.B. </a:t>
            </a:r>
            <a:r>
              <a:rPr lang="de-DE" b="0" strike="noStrike" spc="-1" dirty="0" err="1">
                <a:solidFill>
                  <a:srgbClr val="000000"/>
                </a:solidFill>
                <a:latin typeface="Arial"/>
                <a:ea typeface="Arial"/>
              </a:rPr>
              <a:t>Introduction</a:t>
            </a:r>
            <a:r>
              <a:rPr lang="de-DE" b="0" strike="noStrike" spc="-1" dirty="0">
                <a:solidFill>
                  <a:srgbClr val="000000"/>
                </a:solidFill>
                <a:latin typeface="Arial"/>
                <a:ea typeface="Arial"/>
              </a:rPr>
              <a:t> </a:t>
            </a:r>
            <a:r>
              <a:rPr lang="de-DE" b="0" strike="noStrike" spc="-1" dirty="0" err="1">
                <a:solidFill>
                  <a:srgbClr val="000000"/>
                </a:solidFill>
                <a:latin typeface="Arial"/>
                <a:ea typeface="Arial"/>
              </a:rPr>
              <a:t>to</a:t>
            </a:r>
            <a:r>
              <a:rPr lang="de-DE" b="0" strike="noStrike" spc="-1" dirty="0">
                <a:solidFill>
                  <a:srgbClr val="000000"/>
                </a:solidFill>
                <a:latin typeface="Arial"/>
                <a:ea typeface="Arial"/>
              </a:rPr>
              <a:t> </a:t>
            </a:r>
            <a:r>
              <a:rPr lang="de-DE" b="0" strike="noStrike" spc="-1" dirty="0" err="1">
                <a:solidFill>
                  <a:srgbClr val="000000"/>
                </a:solidFill>
                <a:latin typeface="Arial"/>
                <a:ea typeface="Arial"/>
              </a:rPr>
              <a:t>Literary</a:t>
            </a:r>
            <a:r>
              <a:rPr lang="de-DE" b="0" strike="noStrike" spc="-1" dirty="0">
                <a:solidFill>
                  <a:srgbClr val="000000"/>
                </a:solidFill>
                <a:latin typeface="Arial"/>
                <a:ea typeface="Arial"/>
              </a:rPr>
              <a:t> Studies), die diese Kompetenzen fördern? Warum, beispielsweise, ist ein literaturtheoretischer Überblick für künftige Lehrer*innen wichtig? </a:t>
            </a:r>
            <a:endParaRPr lang="de-DE" b="0" strike="noStrike" spc="-1" dirty="0" smtClean="0">
              <a:solidFill>
                <a:srgbClr val="000000"/>
              </a:solidFill>
              <a:latin typeface="Arial"/>
              <a:ea typeface="Arial"/>
            </a:endParaRPr>
          </a:p>
          <a:p>
            <a:pPr marL="552960" indent="-428400">
              <a:lnSpc>
                <a:spcPct val="115000"/>
              </a:lnSpc>
              <a:spcBef>
                <a:spcPts val="1210"/>
              </a:spcBef>
              <a:buClr>
                <a:srgbClr val="000000"/>
              </a:buClr>
              <a:buFont typeface="Arial"/>
              <a:buChar char="●"/>
            </a:pPr>
            <a:endParaRPr lang="de-DE" spc="-1" dirty="0">
              <a:solidFill>
                <a:srgbClr val="000000"/>
              </a:solidFill>
              <a:latin typeface="Arial"/>
            </a:endParaRPr>
          </a:p>
          <a:p>
            <a:pPr marL="552960" indent="-428400">
              <a:lnSpc>
                <a:spcPct val="115000"/>
              </a:lnSpc>
              <a:spcBef>
                <a:spcPts val="1210"/>
              </a:spcBef>
              <a:buClr>
                <a:srgbClr val="000000"/>
              </a:buClr>
              <a:buFont typeface="Arial"/>
              <a:buChar char="●"/>
            </a:pPr>
            <a:endParaRPr lang="de-DE" b="0" strike="noStrike" spc="-1" dirty="0" smtClean="0">
              <a:solidFill>
                <a:srgbClr val="000000"/>
              </a:solidFill>
              <a:latin typeface="Arial"/>
            </a:endParaRPr>
          </a:p>
          <a:p>
            <a:pPr marL="552960" indent="-428400">
              <a:lnSpc>
                <a:spcPct val="115000"/>
              </a:lnSpc>
              <a:spcBef>
                <a:spcPts val="1210"/>
              </a:spcBef>
              <a:buClr>
                <a:srgbClr val="000000"/>
              </a:buClr>
              <a:buFont typeface="Arial"/>
              <a:buChar char="●"/>
            </a:pPr>
            <a:endParaRPr lang="de-DE" b="0" strike="noStrike" spc="-1" dirty="0">
              <a:latin typeface="Arial"/>
            </a:endParaRPr>
          </a:p>
          <a:p>
            <a:pPr>
              <a:lnSpc>
                <a:spcPct val="115000"/>
              </a:lnSpc>
              <a:spcBef>
                <a:spcPts val="1451"/>
              </a:spcBef>
              <a:tabLst>
                <a:tab pos="0" algn="l"/>
              </a:tabLst>
            </a:pPr>
            <a:endParaRPr lang="de-DE" b="0" strike="noStrike" spc="-1" dirty="0">
              <a:latin typeface="Arial"/>
            </a:endParaRPr>
          </a:p>
        </p:txBody>
      </p:sp>
      <p:pic>
        <p:nvPicPr>
          <p:cNvPr id="4" name="Google Shape;231;p31_1"/>
          <p:cNvPicPr/>
          <p:nvPr/>
        </p:nvPicPr>
        <p:blipFill>
          <a:blip r:embed="rId4"/>
          <a:stretch/>
        </p:blipFill>
        <p:spPr>
          <a:xfrm>
            <a:off x="301349" y="3497322"/>
            <a:ext cx="2844470" cy="2379237"/>
          </a:xfrm>
          <a:prstGeom prst="rect">
            <a:avLst/>
          </a:prstGeom>
          <a:ln w="0">
            <a:noFill/>
          </a:ln>
        </p:spPr>
      </p:pic>
      <p:sp>
        <p:nvSpPr>
          <p:cNvPr id="6" name="Rechteck 5"/>
          <p:cNvSpPr/>
          <p:nvPr/>
        </p:nvSpPr>
        <p:spPr>
          <a:xfrm>
            <a:off x="1197204" y="5948313"/>
            <a:ext cx="1948615" cy="2232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4560">
              <a:lnSpc>
                <a:spcPct val="115000"/>
              </a:lnSpc>
              <a:spcBef>
                <a:spcPts val="1210"/>
              </a:spcBef>
              <a:buClr>
                <a:srgbClr val="000000"/>
              </a:buClr>
            </a:pPr>
            <a:r>
              <a:rPr lang="de-DE" sz="1000" b="0" strike="noStrike" spc="-1" dirty="0" smtClean="0">
                <a:latin typeface="Calibri"/>
                <a:ea typeface="Calibri"/>
              </a:rPr>
              <a:t>Diego Jimenez– unsplash.com</a:t>
            </a:r>
            <a:endParaRPr lang="de-DE" sz="1000" spc="-1" dirty="0"/>
          </a:p>
        </p:txBody>
      </p:sp>
      <p:sp>
        <p:nvSpPr>
          <p:cNvPr id="7" name="Rechteck 6"/>
          <p:cNvSpPr/>
          <p:nvPr/>
        </p:nvSpPr>
        <p:spPr>
          <a:xfrm>
            <a:off x="168799" y="4502274"/>
            <a:ext cx="3109569" cy="369332"/>
          </a:xfrm>
          <a:prstGeom prst="rect">
            <a:avLst/>
          </a:prstGeom>
        </p:spPr>
        <p:txBody>
          <a:bodyPr wrap="none">
            <a:spAutoFit/>
          </a:bodyPr>
          <a:lstStyle/>
          <a:p>
            <a:pPr>
              <a:lnSpc>
                <a:spcPct val="100000"/>
              </a:lnSpc>
              <a:tabLst>
                <a:tab pos="0" algn="l"/>
              </a:tabLst>
            </a:pPr>
            <a:r>
              <a:rPr lang="de-DE" b="1" spc="-1" dirty="0">
                <a:solidFill>
                  <a:srgbClr val="FFFFFF"/>
                </a:solidFill>
                <a:ea typeface="Arial"/>
              </a:rPr>
              <a:t>Viel Erfolg auf Ihrem Weg! </a:t>
            </a:r>
            <a:endParaRPr lang="de-DE" spc="-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CustomShape 1"/>
          <p:cNvSpPr/>
          <p:nvPr/>
        </p:nvSpPr>
        <p:spPr>
          <a:xfrm>
            <a:off x="0" y="360"/>
            <a:ext cx="10078560" cy="1576440"/>
          </a:xfrm>
          <a:prstGeom prst="rect">
            <a:avLst/>
          </a:prstGeom>
          <a:solidFill>
            <a:srgbClr val="00B0F0"/>
          </a:solidFill>
          <a:ln w="0">
            <a:noFill/>
          </a:ln>
        </p:spPr>
        <p:style>
          <a:lnRef idx="0">
            <a:scrgbClr r="0" g="0" b="0"/>
          </a:lnRef>
          <a:fillRef idx="0">
            <a:scrgbClr r="0" g="0" b="0"/>
          </a:fillRef>
          <a:effectRef idx="0">
            <a:scrgbClr r="0" g="0" b="0"/>
          </a:effectRef>
          <a:fontRef idx="minor"/>
        </p:style>
        <p:txBody>
          <a:bodyPr lIns="122040" tIns="122040" rIns="122040" bIns="122040">
            <a:noAutofit/>
          </a:bodyPr>
          <a:lstStyle/>
          <a:p>
            <a:pPr algn="ctr">
              <a:lnSpc>
                <a:spcPct val="100000"/>
              </a:lnSpc>
              <a:tabLst>
                <a:tab pos="0" algn="l"/>
              </a:tabLst>
            </a:pPr>
            <a:r>
              <a:rPr lang="de-DE" sz="4200" b="1" strike="noStrike" spc="-1">
                <a:solidFill>
                  <a:srgbClr val="FFFFFF"/>
                </a:solidFill>
                <a:latin typeface="Arial"/>
                <a:ea typeface="Arial"/>
              </a:rPr>
              <a:t>Impulse: Von Anfang an Fachdidaktik &amp; Fachwissenschaft vernetzen</a:t>
            </a:r>
            <a:endParaRPr lang="de-DE" sz="4200" b="0" strike="noStrike" spc="-1">
              <a:latin typeface="Arial"/>
            </a:endParaRPr>
          </a:p>
          <a:p>
            <a:pPr>
              <a:lnSpc>
                <a:spcPct val="100000"/>
              </a:lnSpc>
              <a:tabLst>
                <a:tab pos="0" algn="l"/>
              </a:tabLst>
            </a:pPr>
            <a:endParaRPr lang="de-DE" sz="4200" b="0" strike="noStrike" spc="-1">
              <a:latin typeface="Arial"/>
            </a:endParaRPr>
          </a:p>
        </p:txBody>
      </p:sp>
      <p:sp>
        <p:nvSpPr>
          <p:cNvPr id="376" name="CustomShape 2"/>
          <p:cNvSpPr/>
          <p:nvPr/>
        </p:nvSpPr>
        <p:spPr>
          <a:xfrm>
            <a:off x="735480" y="1842120"/>
            <a:ext cx="8899560" cy="3925440"/>
          </a:xfrm>
          <a:prstGeom prst="rect">
            <a:avLst/>
          </a:prstGeom>
          <a:noFill/>
          <a:ln w="0">
            <a:noFill/>
          </a:ln>
        </p:spPr>
        <p:style>
          <a:lnRef idx="0">
            <a:scrgbClr r="0" g="0" b="0"/>
          </a:lnRef>
          <a:fillRef idx="0">
            <a:scrgbClr r="0" g="0" b="0"/>
          </a:fillRef>
          <a:effectRef idx="0">
            <a:scrgbClr r="0" g="0" b="0"/>
          </a:effectRef>
          <a:fontRef idx="minor"/>
        </p:style>
        <p:txBody>
          <a:bodyPr lIns="108720" tIns="110520" rIns="108720" bIns="110520">
            <a:noAutofit/>
          </a:bodyPr>
          <a:lstStyle/>
          <a:p>
            <a:pPr marL="552960" indent="-428400">
              <a:lnSpc>
                <a:spcPct val="115000"/>
              </a:lnSpc>
              <a:buClr>
                <a:srgbClr val="000000"/>
              </a:buClr>
              <a:buFont typeface="Calibri"/>
              <a:buChar char="●"/>
            </a:pPr>
            <a:r>
              <a:rPr lang="de-DE" sz="2200" b="0" strike="noStrike" spc="-1" dirty="0">
                <a:solidFill>
                  <a:srgbClr val="000000"/>
                </a:solidFill>
                <a:latin typeface="Arial"/>
                <a:ea typeface="Arial"/>
              </a:rPr>
              <a:t>Wir hoffen, Ihnen mit dieser </a:t>
            </a:r>
            <a:r>
              <a:rPr lang="de-DE" sz="2200" b="1" i="1" strike="noStrike" spc="-1" dirty="0" err="1">
                <a:solidFill>
                  <a:srgbClr val="000000"/>
                </a:solidFill>
                <a:latin typeface="Arial"/>
                <a:ea typeface="Arial"/>
              </a:rPr>
              <a:t>sneak</a:t>
            </a:r>
            <a:r>
              <a:rPr lang="de-DE" sz="2200" b="1" i="1" strike="noStrike" spc="-1" dirty="0">
                <a:solidFill>
                  <a:srgbClr val="000000"/>
                </a:solidFill>
                <a:latin typeface="Arial"/>
                <a:ea typeface="Arial"/>
              </a:rPr>
              <a:t> </a:t>
            </a:r>
            <a:r>
              <a:rPr lang="de-DE" sz="2200" b="1" i="1" strike="noStrike" spc="-1" dirty="0" err="1">
                <a:solidFill>
                  <a:srgbClr val="000000"/>
                </a:solidFill>
                <a:latin typeface="Arial"/>
                <a:ea typeface="Arial"/>
              </a:rPr>
              <a:t>preview</a:t>
            </a:r>
            <a:r>
              <a:rPr lang="de-DE" sz="2200" b="1" i="1" strike="noStrike" spc="-1" dirty="0">
                <a:solidFill>
                  <a:srgbClr val="000000"/>
                </a:solidFill>
                <a:latin typeface="Arial"/>
                <a:ea typeface="Arial"/>
              </a:rPr>
              <a:t> </a:t>
            </a:r>
            <a:r>
              <a:rPr lang="de-DE" sz="2200" b="0" strike="noStrike" spc="-1" dirty="0">
                <a:solidFill>
                  <a:srgbClr val="000000"/>
                </a:solidFill>
                <a:latin typeface="Arial"/>
                <a:ea typeface="Arial"/>
              </a:rPr>
              <a:t>eine gute Orientierung </a:t>
            </a:r>
            <a:r>
              <a:rPr lang="de-DE" sz="2200" b="0" strike="noStrike" spc="-1" dirty="0" smtClean="0">
                <a:solidFill>
                  <a:srgbClr val="000000"/>
                </a:solidFill>
                <a:latin typeface="Arial"/>
                <a:ea typeface="Arial"/>
              </a:rPr>
              <a:t>zum Aufbau </a:t>
            </a:r>
            <a:r>
              <a:rPr lang="de-DE" sz="2200" b="0" strike="noStrike" spc="-1" dirty="0">
                <a:solidFill>
                  <a:srgbClr val="000000"/>
                </a:solidFill>
                <a:latin typeface="Arial"/>
                <a:ea typeface="Arial"/>
              </a:rPr>
              <a:t>Ihres Studiums gegeben zu haben. </a:t>
            </a:r>
            <a:endParaRPr lang="de-DE" sz="2200" b="0" strike="noStrike" spc="-1" dirty="0">
              <a:latin typeface="Arial"/>
            </a:endParaRPr>
          </a:p>
          <a:p>
            <a:pPr marL="552960" indent="-428400">
              <a:lnSpc>
                <a:spcPct val="115000"/>
              </a:lnSpc>
              <a:buClr>
                <a:srgbClr val="000000"/>
              </a:buClr>
              <a:buFont typeface="Calibri"/>
              <a:buChar char="●"/>
            </a:pPr>
            <a:endParaRPr lang="de-DE" sz="2200" spc="-1" dirty="0" smtClean="0">
              <a:solidFill>
                <a:srgbClr val="000000"/>
              </a:solidFill>
              <a:latin typeface="Arial"/>
            </a:endParaRPr>
          </a:p>
          <a:p>
            <a:pPr marL="552960" indent="-428400">
              <a:lnSpc>
                <a:spcPct val="115000"/>
              </a:lnSpc>
              <a:buClr>
                <a:srgbClr val="000000"/>
              </a:buClr>
              <a:buFont typeface="Calibri"/>
              <a:buChar char="●"/>
            </a:pPr>
            <a:r>
              <a:rPr lang="de-DE" sz="2200" spc="-1" dirty="0" smtClean="0">
                <a:solidFill>
                  <a:srgbClr val="000000"/>
                </a:solidFill>
                <a:latin typeface="Arial"/>
              </a:rPr>
              <a:t>Lassen </a:t>
            </a:r>
            <a:r>
              <a:rPr lang="de-DE" sz="2200" spc="-1" dirty="0" smtClean="0">
                <a:solidFill>
                  <a:srgbClr val="000000"/>
                </a:solidFill>
                <a:latin typeface="Arial"/>
              </a:rPr>
              <a:t>Sie uns gerne wissen, wenn Sie Fragen haben. </a:t>
            </a:r>
            <a:endParaRPr lang="de-DE" sz="2200" b="0" strike="noStrike" spc="-1" dirty="0">
              <a:latin typeface="Arial"/>
            </a:endParaRPr>
          </a:p>
        </p:txBody>
      </p:sp>
      <p:pic>
        <p:nvPicPr>
          <p:cNvPr id="4" name="Google Shape;235;p31_1"/>
          <p:cNvPicPr/>
          <p:nvPr/>
        </p:nvPicPr>
        <p:blipFill>
          <a:blip r:embed="rId2"/>
          <a:stretch/>
        </p:blipFill>
        <p:spPr>
          <a:xfrm>
            <a:off x="0" y="4761021"/>
            <a:ext cx="1234912" cy="1293926"/>
          </a:xfrm>
          <a:prstGeom prst="rect">
            <a:avLst/>
          </a:prstGeom>
          <a:ln w="0">
            <a:noFill/>
          </a:ln>
        </p:spPr>
      </p:pic>
      <p:sp>
        <p:nvSpPr>
          <p:cNvPr id="2" name="Rechteck 1"/>
          <p:cNvSpPr/>
          <p:nvPr/>
        </p:nvSpPr>
        <p:spPr>
          <a:xfrm>
            <a:off x="1234912" y="4761021"/>
            <a:ext cx="8843648" cy="12939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Ansprechpartnerin für die Fachdidaktik: </a:t>
            </a:r>
          </a:p>
          <a:p>
            <a:pPr algn="ctr"/>
            <a:r>
              <a:rPr lang="de-DE" b="1" dirty="0" smtClean="0"/>
              <a:t>Saskia Schabio, saskia.schabio@ilw.uni-stuttgart.de</a:t>
            </a:r>
            <a:endParaRPr lang="de-DE"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CustomShape 1"/>
          <p:cNvSpPr/>
          <p:nvPr/>
        </p:nvSpPr>
        <p:spPr>
          <a:xfrm>
            <a:off x="0" y="0"/>
            <a:ext cx="10078560" cy="1268640"/>
          </a:xfrm>
          <a:prstGeom prst="rect">
            <a:avLst/>
          </a:prstGeom>
          <a:solidFill>
            <a:srgbClr val="00B0F0"/>
          </a:solidFill>
          <a:ln w="0">
            <a:noFill/>
          </a:ln>
        </p:spPr>
        <p:style>
          <a:lnRef idx="0">
            <a:scrgbClr r="0" g="0" b="0"/>
          </a:lnRef>
          <a:fillRef idx="0">
            <a:scrgbClr r="0" g="0" b="0"/>
          </a:fillRef>
          <a:effectRef idx="0">
            <a:scrgbClr r="0" g="0" b="0"/>
          </a:effectRef>
          <a:fontRef idx="minor"/>
        </p:style>
        <p:txBody>
          <a:bodyPr lIns="122040" tIns="122040" rIns="122040" bIns="122040">
            <a:noAutofit/>
          </a:bodyPr>
          <a:lstStyle/>
          <a:p>
            <a:pPr algn="ctr">
              <a:lnSpc>
                <a:spcPct val="100000"/>
              </a:lnSpc>
              <a:tabLst>
                <a:tab pos="0" algn="l"/>
              </a:tabLst>
            </a:pPr>
            <a:r>
              <a:rPr lang="de-DE" sz="4840" b="1" strike="noStrike" spc="-1">
                <a:solidFill>
                  <a:srgbClr val="FFFFFF"/>
                </a:solidFill>
                <a:latin typeface="Arial"/>
                <a:ea typeface="Arial"/>
              </a:rPr>
              <a:t>Literaturverzeichnis</a:t>
            </a:r>
            <a:endParaRPr lang="de-DE" sz="4840" b="0" strike="noStrike" spc="-1">
              <a:latin typeface="Arial"/>
            </a:endParaRPr>
          </a:p>
          <a:p>
            <a:pPr>
              <a:lnSpc>
                <a:spcPct val="100000"/>
              </a:lnSpc>
              <a:tabLst>
                <a:tab pos="0" algn="l"/>
              </a:tabLst>
            </a:pPr>
            <a:endParaRPr lang="de-DE" sz="4840" b="0" strike="noStrike" spc="-1">
              <a:latin typeface="Arial"/>
            </a:endParaRPr>
          </a:p>
        </p:txBody>
      </p:sp>
      <p:sp>
        <p:nvSpPr>
          <p:cNvPr id="388" name="CustomShape 2"/>
          <p:cNvSpPr/>
          <p:nvPr/>
        </p:nvSpPr>
        <p:spPr>
          <a:xfrm>
            <a:off x="640440" y="1473840"/>
            <a:ext cx="8899560" cy="3925440"/>
          </a:xfrm>
          <a:prstGeom prst="rect">
            <a:avLst/>
          </a:prstGeom>
          <a:noFill/>
          <a:ln w="0">
            <a:noFill/>
          </a:ln>
        </p:spPr>
        <p:style>
          <a:lnRef idx="0">
            <a:scrgbClr r="0" g="0" b="0"/>
          </a:lnRef>
          <a:fillRef idx="0">
            <a:scrgbClr r="0" g="0" b="0"/>
          </a:fillRef>
          <a:effectRef idx="0">
            <a:scrgbClr r="0" g="0" b="0"/>
          </a:effectRef>
          <a:fontRef idx="minor"/>
        </p:style>
        <p:txBody>
          <a:bodyPr lIns="108720" tIns="110520" rIns="108720" bIns="110520">
            <a:noAutofit/>
          </a:bodyPr>
          <a:lstStyle/>
          <a:p>
            <a:pPr>
              <a:lnSpc>
                <a:spcPct val="100000"/>
              </a:lnSpc>
              <a:tabLst>
                <a:tab pos="0" algn="l"/>
              </a:tabLst>
            </a:pPr>
            <a:r>
              <a:rPr lang="de-DE" sz="1450" b="0" strike="noStrike" spc="-1" dirty="0" err="1">
                <a:solidFill>
                  <a:srgbClr val="000000"/>
                </a:solidFill>
                <a:latin typeface="Arial"/>
                <a:ea typeface="Arial"/>
              </a:rPr>
              <a:t>Cloyle</a:t>
            </a:r>
            <a:r>
              <a:rPr lang="de-DE" sz="1450" b="0" strike="noStrike" spc="-1" dirty="0">
                <a:solidFill>
                  <a:srgbClr val="000000"/>
                </a:solidFill>
                <a:latin typeface="Arial"/>
                <a:ea typeface="Arial"/>
              </a:rPr>
              <a:t>, D./P. Hood/D. Marsh. C.L.I.L. Content </a:t>
            </a:r>
            <a:r>
              <a:rPr lang="de-DE" sz="1450" b="0" strike="noStrike" spc="-1" dirty="0" err="1">
                <a:solidFill>
                  <a:srgbClr val="000000"/>
                </a:solidFill>
                <a:latin typeface="Arial"/>
                <a:ea typeface="Arial"/>
              </a:rPr>
              <a:t>and</a:t>
            </a:r>
            <a:r>
              <a:rPr lang="de-DE" sz="1450" b="0" strike="noStrike" spc="-1" dirty="0">
                <a:solidFill>
                  <a:srgbClr val="000000"/>
                </a:solidFill>
                <a:latin typeface="Arial"/>
                <a:ea typeface="Arial"/>
              </a:rPr>
              <a:t> Language Integrated Learning. Cambridge: CUP, 2012</a:t>
            </a:r>
            <a:r>
              <a:rPr lang="de-DE" sz="1450" b="0" strike="noStrike" spc="-1" dirty="0" smtClean="0">
                <a:solidFill>
                  <a:srgbClr val="000000"/>
                </a:solidFill>
                <a:latin typeface="Arial"/>
                <a:ea typeface="Arial"/>
              </a:rPr>
              <a:t>.</a:t>
            </a:r>
          </a:p>
          <a:p>
            <a:pPr>
              <a:lnSpc>
                <a:spcPct val="100000"/>
              </a:lnSpc>
              <a:tabLst>
                <a:tab pos="0" algn="l"/>
              </a:tabLst>
            </a:pPr>
            <a:r>
              <a:rPr lang="de-DE" sz="1450" b="0" strike="noStrike" spc="-1" dirty="0" smtClean="0">
                <a:solidFill>
                  <a:srgbClr val="000000"/>
                </a:solidFill>
                <a:latin typeface="Arial"/>
                <a:ea typeface="Arial"/>
              </a:rPr>
              <a:t> </a:t>
            </a:r>
            <a:endParaRPr lang="de-DE" sz="1450" b="0" strike="noStrike" spc="-1" dirty="0">
              <a:latin typeface="Arial"/>
            </a:endParaRPr>
          </a:p>
          <a:p>
            <a:pPr>
              <a:lnSpc>
                <a:spcPct val="100000"/>
              </a:lnSpc>
              <a:tabLst>
                <a:tab pos="0" algn="l"/>
              </a:tabLst>
            </a:pPr>
            <a:r>
              <a:rPr lang="de-DE" sz="1450" b="0" strike="noStrike" spc="-1" dirty="0">
                <a:solidFill>
                  <a:srgbClr val="000000"/>
                </a:solidFill>
                <a:latin typeface="Arial"/>
                <a:ea typeface="Arial"/>
              </a:rPr>
              <a:t>Hallet, W. Didaktische Kompetenzen: Lehr- und Lernprozesse erfolgreich gestalten, Stuttgart: Klett, 2006.</a:t>
            </a:r>
            <a:endParaRPr lang="de-DE" sz="1450" b="0" strike="noStrike" spc="-1" dirty="0">
              <a:latin typeface="Arial"/>
            </a:endParaRPr>
          </a:p>
          <a:p>
            <a:pPr>
              <a:lnSpc>
                <a:spcPct val="100000"/>
              </a:lnSpc>
              <a:tabLst>
                <a:tab pos="0" algn="l"/>
              </a:tabLst>
            </a:pPr>
            <a:endParaRPr lang="de-DE" sz="1450" b="0" strike="noStrike" spc="-1" dirty="0">
              <a:latin typeface="Arial"/>
            </a:endParaRPr>
          </a:p>
          <a:p>
            <a:pPr>
              <a:lnSpc>
                <a:spcPct val="100000"/>
              </a:lnSpc>
              <a:tabLst>
                <a:tab pos="0" algn="l"/>
              </a:tabLst>
            </a:pPr>
            <a:r>
              <a:rPr lang="de-DE" sz="1450" b="0" strike="noStrike" spc="-1" dirty="0" err="1">
                <a:solidFill>
                  <a:srgbClr val="000000"/>
                </a:solidFill>
                <a:latin typeface="Arial"/>
                <a:ea typeface="Arial"/>
              </a:rPr>
              <a:t>Haß</a:t>
            </a:r>
            <a:r>
              <a:rPr lang="de-DE" sz="1450" b="0" strike="noStrike" spc="-1" dirty="0">
                <a:solidFill>
                  <a:srgbClr val="000000"/>
                </a:solidFill>
                <a:latin typeface="Arial"/>
                <a:ea typeface="Arial"/>
              </a:rPr>
              <a:t>, F. Fachdidaktik Englisch: Tradition – Innovation – Praxis. Stuttgart: Klett, 2006.</a:t>
            </a:r>
            <a:endParaRPr lang="de-DE" sz="1450" b="0" strike="noStrike" spc="-1" dirty="0">
              <a:latin typeface="Arial"/>
            </a:endParaRPr>
          </a:p>
          <a:p>
            <a:pPr>
              <a:lnSpc>
                <a:spcPct val="100000"/>
              </a:lnSpc>
              <a:tabLst>
                <a:tab pos="0" algn="l"/>
              </a:tabLst>
            </a:pPr>
            <a:endParaRPr lang="de-DE" sz="1450" b="0" strike="noStrike" spc="-1" dirty="0">
              <a:latin typeface="Arial"/>
            </a:endParaRPr>
          </a:p>
          <a:p>
            <a:pPr>
              <a:lnSpc>
                <a:spcPct val="100000"/>
              </a:lnSpc>
              <a:tabLst>
                <a:tab pos="0" algn="l"/>
              </a:tabLst>
            </a:pPr>
            <a:r>
              <a:rPr lang="de-DE" sz="1450" b="0" strike="noStrike" spc="-1" dirty="0">
                <a:solidFill>
                  <a:srgbClr val="000000"/>
                </a:solidFill>
                <a:latin typeface="Arial"/>
                <a:ea typeface="Arial"/>
              </a:rPr>
              <a:t>Rechtsverordnung des Kultusministeriums über Rahmenvorgaben für die Umstellung der allgemein bildenden Lehramtsstudiengänge [...] vom 27. April 2015 (RVO-KM</a:t>
            </a:r>
            <a:r>
              <a:rPr lang="de-DE" sz="1450" b="0" strike="noStrike" spc="-1" dirty="0" smtClean="0">
                <a:solidFill>
                  <a:srgbClr val="000000"/>
                </a:solidFill>
                <a:latin typeface="Arial"/>
                <a:ea typeface="Arial"/>
              </a:rPr>
              <a:t>).</a:t>
            </a:r>
            <a:endParaRPr lang="de-DE" sz="1450" b="0" strike="noStrike" spc="-1" dirty="0">
              <a:latin typeface="Arial"/>
            </a:endParaRPr>
          </a:p>
          <a:p>
            <a:pPr>
              <a:lnSpc>
                <a:spcPct val="100000"/>
              </a:lnSpc>
              <a:tabLst>
                <a:tab pos="0" algn="l"/>
              </a:tabLst>
            </a:pPr>
            <a:endParaRPr lang="de-DE" sz="1450" b="0" strike="noStrike" spc="-1" dirty="0">
              <a:latin typeface="Arial"/>
            </a:endParaRPr>
          </a:p>
          <a:p>
            <a:pPr>
              <a:lnSpc>
                <a:spcPct val="100000"/>
              </a:lnSpc>
              <a:tabLst>
                <a:tab pos="0" algn="l"/>
              </a:tabLst>
            </a:pPr>
            <a:r>
              <a:rPr lang="de-DE" sz="1450" b="0" strike="noStrike" spc="-1" dirty="0">
                <a:solidFill>
                  <a:srgbClr val="000000"/>
                </a:solidFill>
                <a:latin typeface="Arial"/>
                <a:ea typeface="Arial"/>
              </a:rPr>
              <a:t>Thaler, E. Englisch unterrichten: Grundlagen – Methoden – Kompetenzen. 1. Auflage, Berlin: Cornelsen Schulverlage, 2012.</a:t>
            </a:r>
            <a:endParaRPr lang="de-DE" sz="1450" b="0" strike="noStrike" spc="-1" dirty="0">
              <a:latin typeface="Arial"/>
            </a:endParaRPr>
          </a:p>
          <a:p>
            <a:pPr>
              <a:lnSpc>
                <a:spcPct val="100000"/>
              </a:lnSpc>
              <a:tabLst>
                <a:tab pos="0" algn="l"/>
              </a:tabLst>
            </a:pPr>
            <a:r>
              <a:rPr lang="de-DE" sz="1450" b="0" strike="noStrike" spc="-1" dirty="0">
                <a:solidFill>
                  <a:srgbClr val="000000"/>
                </a:solidFill>
                <a:latin typeface="Arial"/>
                <a:ea typeface="Arial"/>
              </a:rPr>
              <a:t>Heer, M./Heinen, U. (Hrsg.). Die Stimmen der Fächer hören: Fachprofil und Bildungsanspruch in der Lehrerbildung, Paderborn: Ferdinand Schöningh. </a:t>
            </a:r>
            <a:endParaRPr lang="de-DE" sz="1450" b="0" strike="noStrike" spc="-1" dirty="0">
              <a:latin typeface="Arial"/>
            </a:endParaRPr>
          </a:p>
          <a:p>
            <a:pPr>
              <a:lnSpc>
                <a:spcPct val="100000"/>
              </a:lnSpc>
              <a:tabLst>
                <a:tab pos="0" algn="l"/>
              </a:tabLst>
            </a:pPr>
            <a:endParaRPr lang="de-DE" sz="1450" b="0" strike="noStrike" spc="-1" dirty="0">
              <a:latin typeface="Arial"/>
            </a:endParaRPr>
          </a:p>
          <a:p>
            <a:pPr>
              <a:lnSpc>
                <a:spcPct val="100000"/>
              </a:lnSpc>
              <a:tabLst>
                <a:tab pos="0" algn="l"/>
              </a:tabLst>
            </a:pPr>
            <a:r>
              <a:rPr lang="de-DE" sz="1450" b="0" strike="noStrike" spc="-1" dirty="0">
                <a:solidFill>
                  <a:srgbClr val="000000"/>
                </a:solidFill>
                <a:latin typeface="Arial"/>
                <a:ea typeface="Arial"/>
              </a:rPr>
              <a:t>Wilden, E./Rossa, H. Fremdsprachenforschung als interdisziplinäres Projekt: Zur Einführung. In: E. Wilden/H. Rossa (Hrsg.): Fremdsprachenforschung als interdisziplinäres Projekt, Berlin: Peter Lang, 2019, 7-13. </a:t>
            </a:r>
            <a:r>
              <a:rPr lang="de-DE" sz="1450" b="0" u="sng" strike="noStrike" spc="-1" dirty="0">
                <a:solidFill>
                  <a:srgbClr val="0563C1"/>
                </a:solidFill>
                <a:uFillTx/>
                <a:latin typeface="Arial"/>
                <a:ea typeface="Arial"/>
                <a:hlinkClick r:id="rId2"/>
              </a:rPr>
              <a:t>https://www.peterlang.com/view/9783631788806/chapter-001.xhtml?pdfVersion=true</a:t>
            </a:r>
            <a:r>
              <a:rPr lang="de-DE" sz="1450" b="0" strike="noStrike" spc="-1" dirty="0">
                <a:solidFill>
                  <a:srgbClr val="000000"/>
                </a:solidFill>
                <a:latin typeface="Arial"/>
                <a:ea typeface="Arial"/>
              </a:rPr>
              <a:t>.</a:t>
            </a:r>
            <a:endParaRPr lang="de-DE" sz="1450" b="0" strike="noStrike" spc="-1" dirty="0">
              <a:latin typeface="Arial"/>
            </a:endParaRPr>
          </a:p>
          <a:p>
            <a:pPr>
              <a:lnSpc>
                <a:spcPct val="100000"/>
              </a:lnSpc>
              <a:tabLst>
                <a:tab pos="0" algn="l"/>
              </a:tabLst>
            </a:pPr>
            <a:endParaRPr lang="de-DE" sz="1450" b="0" strike="noStrike" spc="-1" dirty="0">
              <a:latin typeface="Arial"/>
            </a:endParaRPr>
          </a:p>
          <a:p>
            <a:pPr>
              <a:lnSpc>
                <a:spcPct val="100000"/>
              </a:lnSpc>
              <a:spcBef>
                <a:spcPts val="2177"/>
              </a:spcBef>
              <a:tabLst>
                <a:tab pos="0" algn="l"/>
              </a:tabLst>
            </a:pPr>
            <a:endParaRPr lang="de-DE" sz="145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TextShape 1"/>
          <p:cNvSpPr txBox="1"/>
          <p:nvPr/>
        </p:nvSpPr>
        <p:spPr>
          <a:xfrm>
            <a:off x="531000" y="5971680"/>
            <a:ext cx="6666480" cy="135360"/>
          </a:xfrm>
          <a:prstGeom prst="rect">
            <a:avLst/>
          </a:prstGeom>
          <a:noFill/>
          <a:ln w="0">
            <a:noFill/>
          </a:ln>
        </p:spPr>
        <p:txBody>
          <a:bodyPr lIns="0" tIns="0" rIns="0" bIns="0">
            <a:noAutofit/>
          </a:bodyPr>
          <a:lstStyle/>
          <a:p>
            <a:pPr>
              <a:lnSpc>
                <a:spcPct val="100000"/>
              </a:lnSpc>
            </a:pPr>
            <a:r>
              <a:rPr lang="de-DE" sz="800" b="0" strike="noStrike" spc="-1">
                <a:solidFill>
                  <a:srgbClr val="3E444C"/>
                </a:solidFill>
                <a:latin typeface="Arial"/>
              </a:rPr>
              <a:t>Universität Stuttgart</a:t>
            </a:r>
            <a:endParaRPr lang="de-DE" sz="800" b="0" strike="noStrike" spc="-1">
              <a:latin typeface="Times New Roman"/>
            </a:endParaRPr>
          </a:p>
        </p:txBody>
      </p:sp>
      <p:sp>
        <p:nvSpPr>
          <p:cNvPr id="396" name="CustomShape 2"/>
          <p:cNvSpPr/>
          <p:nvPr/>
        </p:nvSpPr>
        <p:spPr>
          <a:xfrm rot="520200">
            <a:off x="7591320" y="1870200"/>
            <a:ext cx="2253960" cy="36612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ctr">
              <a:lnSpc>
                <a:spcPct val="120000"/>
              </a:lnSpc>
              <a:spcBef>
                <a:spcPts val="624"/>
              </a:spcBef>
            </a:pPr>
            <a:r>
              <a:rPr lang="de-DE" sz="2000" b="1" strike="noStrike" spc="-1">
                <a:solidFill>
                  <a:srgbClr val="FFFFFF"/>
                </a:solidFill>
                <a:latin typeface="Arial"/>
              </a:rPr>
              <a:t>Organisation</a:t>
            </a:r>
            <a:endParaRPr lang="de-DE" sz="2000" b="0" strike="noStrike" spc="-1">
              <a:latin typeface="Arial"/>
            </a:endParaRPr>
          </a:p>
        </p:txBody>
      </p:sp>
      <p:sp>
        <p:nvSpPr>
          <p:cNvPr id="397" name="TextShape 3"/>
          <p:cNvSpPr txBox="1"/>
          <p:nvPr/>
        </p:nvSpPr>
        <p:spPr>
          <a:xfrm>
            <a:off x="434520" y="1240200"/>
            <a:ext cx="6904080" cy="4119480"/>
          </a:xfrm>
          <a:prstGeom prst="rect">
            <a:avLst/>
          </a:prstGeom>
          <a:noFill/>
          <a:ln w="0">
            <a:noFill/>
          </a:ln>
        </p:spPr>
        <p:txBody>
          <a:bodyPr lIns="0" tIns="0" rIns="0" bIns="0">
            <a:noAutofit/>
          </a:bodyPr>
          <a:lstStyle/>
          <a:p>
            <a:pPr>
              <a:lnSpc>
                <a:spcPct val="100000"/>
              </a:lnSpc>
            </a:pPr>
            <a:r>
              <a:rPr lang="de-DE" sz="2000" b="1" strike="noStrike" spc="-1">
                <a:solidFill>
                  <a:srgbClr val="3E444C"/>
                </a:solidFill>
                <a:latin typeface="Arial"/>
              </a:rPr>
              <a:t>Studiengangsmanagement</a:t>
            </a:r>
            <a:r>
              <a:t/>
            </a:r>
            <a:br/>
            <a:r>
              <a:t/>
            </a:r>
            <a:br/>
            <a:r>
              <a:t/>
            </a:r>
            <a:br/>
            <a:r>
              <a:rPr lang="de-DE" sz="1600" b="0" strike="noStrike" spc="-1">
                <a:solidFill>
                  <a:srgbClr val="3E444C"/>
                </a:solidFill>
                <a:latin typeface="Arial"/>
              </a:rPr>
              <a:t>Anmeldung, Rücktritt, Prüfungsanmeldung und -rücktritt, Notennachmeldung</a:t>
            </a:r>
            <a:r>
              <a:t/>
            </a:r>
            <a:br/>
            <a:r>
              <a:t/>
            </a:r>
            <a:br/>
            <a:r>
              <a:rPr lang="de-DE" sz="1600" b="0" strike="noStrike" spc="-1">
                <a:solidFill>
                  <a:srgbClr val="3E444C"/>
                </a:solidFill>
                <a:latin typeface="Arial"/>
              </a:rPr>
              <a:t>Übergang BA / M. Ed.</a:t>
            </a:r>
            <a:r>
              <a:t/>
            </a:r>
            <a:br/>
            <a:r>
              <a:t/>
            </a:r>
            <a:br/>
            <a:r>
              <a:rPr lang="de-DE" sz="1600" b="0" strike="noStrike" spc="-1">
                <a:solidFill>
                  <a:srgbClr val="3E444C"/>
                </a:solidFill>
                <a:latin typeface="Arial"/>
              </a:rPr>
              <a:t>Sequenz SPS / Ausland / FD II</a:t>
            </a:r>
            <a:r>
              <a:t/>
            </a:r>
            <a:br/>
            <a:r>
              <a:t/>
            </a:r>
            <a:br/>
            <a:r>
              <a:rPr lang="de-DE" sz="1600" b="0" strike="noStrike" spc="-1">
                <a:solidFill>
                  <a:srgbClr val="3E444C"/>
                </a:solidFill>
                <a:latin typeface="Arial"/>
              </a:rPr>
              <a:t>Auslandsaufenthalt</a:t>
            </a:r>
            <a:r>
              <a:t/>
            </a:r>
            <a:br/>
            <a:r>
              <a:t/>
            </a:r>
            <a:br/>
            <a:endParaRPr lang="en-US" sz="1600" b="0" strike="noStrike" spc="-1">
              <a:solidFill>
                <a:srgbClr val="3E444C"/>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CustomShape 1"/>
          <p:cNvSpPr/>
          <p:nvPr/>
        </p:nvSpPr>
        <p:spPr>
          <a:xfrm>
            <a:off x="1379520" y="943920"/>
            <a:ext cx="720" cy="360"/>
          </a:xfrm>
          <a:prstGeom prst="rect">
            <a:avLst/>
          </a:prstGeom>
          <a:noFill/>
          <a:ln w="0">
            <a:noFill/>
          </a:ln>
        </p:spPr>
        <p:style>
          <a:lnRef idx="0">
            <a:scrgbClr r="0" g="0" b="0"/>
          </a:lnRef>
          <a:fillRef idx="0">
            <a:scrgbClr r="0" g="0" b="0"/>
          </a:fillRef>
          <a:effectRef idx="0">
            <a:scrgbClr r="0" g="0" b="0"/>
          </a:effectRef>
          <a:fontRef idx="minor"/>
        </p:style>
      </p:sp>
      <p:sp>
        <p:nvSpPr>
          <p:cNvPr id="399" name="TextShape 2"/>
          <p:cNvSpPr txBox="1"/>
          <p:nvPr/>
        </p:nvSpPr>
        <p:spPr>
          <a:xfrm>
            <a:off x="531000" y="5971680"/>
            <a:ext cx="6666480" cy="135360"/>
          </a:xfrm>
          <a:prstGeom prst="rect">
            <a:avLst/>
          </a:prstGeom>
          <a:noFill/>
          <a:ln w="0">
            <a:noFill/>
          </a:ln>
        </p:spPr>
        <p:txBody>
          <a:bodyPr lIns="0" tIns="0" rIns="0" bIns="0">
            <a:noAutofit/>
          </a:bodyPr>
          <a:lstStyle/>
          <a:p>
            <a:pPr>
              <a:lnSpc>
                <a:spcPct val="100000"/>
              </a:lnSpc>
            </a:pPr>
            <a:r>
              <a:rPr lang="de-DE" sz="800" b="0" strike="noStrike" spc="-1">
                <a:solidFill>
                  <a:srgbClr val="3E444C"/>
                </a:solidFill>
                <a:latin typeface="Arial"/>
              </a:rPr>
              <a:t>Universität Stuttgart</a:t>
            </a:r>
            <a:endParaRPr lang="de-DE" sz="800" b="0" strike="noStrike" spc="-1">
              <a:latin typeface="Times New Roman"/>
            </a:endParaRPr>
          </a:p>
        </p:txBody>
      </p:sp>
      <p:sp>
        <p:nvSpPr>
          <p:cNvPr id="400" name="CustomShape 3"/>
          <p:cNvSpPr/>
          <p:nvPr/>
        </p:nvSpPr>
        <p:spPr>
          <a:xfrm rot="396000">
            <a:off x="7722720" y="1427760"/>
            <a:ext cx="2016360" cy="51228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ctr">
              <a:lnSpc>
                <a:spcPct val="120000"/>
              </a:lnSpc>
              <a:spcBef>
                <a:spcPts val="624"/>
              </a:spcBef>
            </a:pPr>
            <a:r>
              <a:rPr lang="de-DE" sz="2800" b="1" strike="noStrike" spc="-1">
                <a:solidFill>
                  <a:srgbClr val="FFFFFF"/>
                </a:solidFill>
                <a:latin typeface="Arial"/>
              </a:rPr>
              <a:t>Go Abroad</a:t>
            </a:r>
            <a:endParaRPr lang="de-DE" sz="2800" b="0" strike="noStrike" spc="-1">
              <a:latin typeface="Arial"/>
            </a:endParaRPr>
          </a:p>
        </p:txBody>
      </p:sp>
      <p:sp>
        <p:nvSpPr>
          <p:cNvPr id="401" name="CustomShape 4"/>
          <p:cNvSpPr/>
          <p:nvPr/>
        </p:nvSpPr>
        <p:spPr>
          <a:xfrm>
            <a:off x="4454280" y="3465720"/>
            <a:ext cx="5029920" cy="187164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ctr">
              <a:lnSpc>
                <a:spcPct val="100000"/>
              </a:lnSpc>
            </a:pPr>
            <a:r>
              <a:rPr lang="en-US" sz="2400" b="0" strike="noStrike" spc="-1">
                <a:solidFill>
                  <a:srgbClr val="FFFFFF"/>
                </a:solidFill>
                <a:latin typeface="Arial"/>
              </a:rPr>
              <a:t>Going abroad should be an essential component </a:t>
            </a:r>
            <a:endParaRPr lang="de-DE" sz="2400" b="0" strike="noStrike" spc="-1">
              <a:latin typeface="Arial"/>
            </a:endParaRPr>
          </a:p>
          <a:p>
            <a:pPr algn="ctr">
              <a:lnSpc>
                <a:spcPct val="100000"/>
              </a:lnSpc>
            </a:pPr>
            <a:r>
              <a:rPr lang="en-US" sz="2400" b="0" strike="noStrike" spc="-1">
                <a:solidFill>
                  <a:srgbClr val="FFFFFF"/>
                </a:solidFill>
                <a:latin typeface="Arial"/>
              </a:rPr>
              <a:t>not only of your studies but of your life!!!</a:t>
            </a:r>
            <a:endParaRPr lang="de-DE" sz="2400" b="0" strike="noStrike" spc="-1">
              <a:latin typeface="Arial"/>
            </a:endParaRPr>
          </a:p>
          <a:p>
            <a:pPr>
              <a:lnSpc>
                <a:spcPct val="120000"/>
              </a:lnSpc>
              <a:spcBef>
                <a:spcPts val="624"/>
              </a:spcBef>
            </a:pPr>
            <a:endParaRPr lang="de-DE" sz="2400" b="0" strike="noStrike" spc="-1">
              <a:latin typeface="Arial"/>
            </a:endParaRPr>
          </a:p>
        </p:txBody>
      </p:sp>
      <p:sp>
        <p:nvSpPr>
          <p:cNvPr id="402" name="CustomShape 5"/>
          <p:cNvSpPr/>
          <p:nvPr/>
        </p:nvSpPr>
        <p:spPr>
          <a:xfrm>
            <a:off x="530640" y="644760"/>
            <a:ext cx="4513680" cy="229140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nSpc>
                <a:spcPct val="120000"/>
              </a:lnSpc>
              <a:spcBef>
                <a:spcPts val="624"/>
              </a:spcBef>
            </a:pPr>
            <a:r>
              <a:rPr lang="de-DE" sz="1800" b="0" strike="noStrike" spc="-1">
                <a:solidFill>
                  <a:srgbClr val="3E444C"/>
                </a:solidFill>
                <a:latin typeface="Arial"/>
              </a:rPr>
              <a:t>Possibilities:</a:t>
            </a:r>
            <a:endParaRPr lang="de-DE" sz="1800" b="0" strike="noStrike" spc="-1">
              <a:latin typeface="Arial"/>
            </a:endParaRPr>
          </a:p>
          <a:p>
            <a:pPr marL="179280" indent="-178920">
              <a:lnSpc>
                <a:spcPct val="120000"/>
              </a:lnSpc>
              <a:spcBef>
                <a:spcPts val="624"/>
              </a:spcBef>
              <a:buClr>
                <a:srgbClr val="00BEFF"/>
              </a:buClr>
              <a:buFont typeface="Arial"/>
              <a:buChar char="•"/>
            </a:pPr>
            <a:r>
              <a:rPr lang="de-DE" sz="1800" b="0" strike="noStrike" spc="-1">
                <a:solidFill>
                  <a:srgbClr val="3E444C"/>
                </a:solidFill>
                <a:latin typeface="Arial"/>
              </a:rPr>
              <a:t>Studying abroad at one of our partner universities</a:t>
            </a:r>
            <a:endParaRPr lang="de-DE" sz="1800" b="0" strike="noStrike" spc="-1">
              <a:latin typeface="Arial"/>
            </a:endParaRPr>
          </a:p>
          <a:p>
            <a:pPr marL="179280" indent="-178920">
              <a:lnSpc>
                <a:spcPct val="120000"/>
              </a:lnSpc>
              <a:spcBef>
                <a:spcPts val="624"/>
              </a:spcBef>
              <a:buClr>
                <a:srgbClr val="00BEFF"/>
              </a:buClr>
              <a:buFont typeface="Arial"/>
              <a:buChar char="•"/>
            </a:pPr>
            <a:r>
              <a:rPr lang="de-DE" sz="1800" b="0" strike="noStrike" spc="-1">
                <a:solidFill>
                  <a:srgbClr val="3E444C"/>
                </a:solidFill>
                <a:latin typeface="Arial"/>
              </a:rPr>
              <a:t>Teaching Assistantships</a:t>
            </a:r>
            <a:endParaRPr lang="de-DE" sz="1800" b="0" strike="noStrike" spc="-1">
              <a:latin typeface="Arial"/>
            </a:endParaRPr>
          </a:p>
          <a:p>
            <a:pPr marL="179280" indent="-178920">
              <a:lnSpc>
                <a:spcPct val="120000"/>
              </a:lnSpc>
              <a:spcBef>
                <a:spcPts val="624"/>
              </a:spcBef>
              <a:buClr>
                <a:srgbClr val="00BEFF"/>
              </a:buClr>
              <a:buFont typeface="Arial"/>
              <a:buChar char="•"/>
            </a:pPr>
            <a:r>
              <a:rPr lang="de-DE" sz="1800" b="0" strike="noStrike" spc="-1">
                <a:solidFill>
                  <a:srgbClr val="3E444C"/>
                </a:solidFill>
                <a:latin typeface="Arial"/>
              </a:rPr>
              <a:t>Internships</a:t>
            </a:r>
            <a:endParaRPr lang="de-DE" sz="1800" b="0" strike="noStrike" spc="-1">
              <a:latin typeface="Arial"/>
            </a:endParaRPr>
          </a:p>
          <a:p>
            <a:pPr>
              <a:lnSpc>
                <a:spcPct val="120000"/>
              </a:lnSpc>
              <a:spcBef>
                <a:spcPts val="624"/>
              </a:spcBef>
            </a:pPr>
            <a:endParaRPr lang="de-DE"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CustomShape 1"/>
          <p:cNvSpPr/>
          <p:nvPr/>
        </p:nvSpPr>
        <p:spPr>
          <a:xfrm>
            <a:off x="1017360" y="1213560"/>
            <a:ext cx="720" cy="360"/>
          </a:xfrm>
          <a:prstGeom prst="rect">
            <a:avLst/>
          </a:prstGeom>
          <a:noFill/>
          <a:ln w="0">
            <a:noFill/>
          </a:ln>
        </p:spPr>
        <p:style>
          <a:lnRef idx="0">
            <a:scrgbClr r="0" g="0" b="0"/>
          </a:lnRef>
          <a:fillRef idx="0">
            <a:scrgbClr r="0" g="0" b="0"/>
          </a:fillRef>
          <a:effectRef idx="0">
            <a:scrgbClr r="0" g="0" b="0"/>
          </a:effectRef>
          <a:fontRef idx="minor"/>
        </p:style>
      </p:sp>
      <p:sp>
        <p:nvSpPr>
          <p:cNvPr id="404" name="CustomShape 2"/>
          <p:cNvSpPr/>
          <p:nvPr/>
        </p:nvSpPr>
        <p:spPr>
          <a:xfrm>
            <a:off x="2591280" y="4953960"/>
            <a:ext cx="720" cy="360"/>
          </a:xfrm>
          <a:prstGeom prst="rect">
            <a:avLst/>
          </a:prstGeom>
          <a:noFill/>
          <a:ln w="0">
            <a:noFill/>
          </a:ln>
        </p:spPr>
        <p:style>
          <a:lnRef idx="0">
            <a:scrgbClr r="0" g="0" b="0"/>
          </a:lnRef>
          <a:fillRef idx="0">
            <a:scrgbClr r="0" g="0" b="0"/>
          </a:fillRef>
          <a:effectRef idx="0">
            <a:scrgbClr r="0" g="0" b="0"/>
          </a:effectRef>
          <a:fontRef idx="minor"/>
        </p:style>
      </p:sp>
      <p:sp>
        <p:nvSpPr>
          <p:cNvPr id="405" name="TextShape 3"/>
          <p:cNvSpPr txBox="1"/>
          <p:nvPr/>
        </p:nvSpPr>
        <p:spPr>
          <a:xfrm>
            <a:off x="531000" y="5971680"/>
            <a:ext cx="6666480" cy="135360"/>
          </a:xfrm>
          <a:prstGeom prst="rect">
            <a:avLst/>
          </a:prstGeom>
          <a:noFill/>
          <a:ln w="0">
            <a:noFill/>
          </a:ln>
        </p:spPr>
        <p:txBody>
          <a:bodyPr lIns="0" tIns="0" rIns="0" bIns="0">
            <a:noAutofit/>
          </a:bodyPr>
          <a:lstStyle/>
          <a:p>
            <a:pPr>
              <a:lnSpc>
                <a:spcPct val="100000"/>
              </a:lnSpc>
            </a:pPr>
            <a:r>
              <a:rPr lang="de-DE" sz="800" b="0" strike="noStrike" spc="-1">
                <a:solidFill>
                  <a:srgbClr val="3E444C"/>
                </a:solidFill>
                <a:latin typeface="Arial"/>
              </a:rPr>
              <a:t>Universität Stuttgart</a:t>
            </a:r>
            <a:endParaRPr lang="de-DE" sz="800" b="0" strike="noStrike" spc="-1">
              <a:latin typeface="Times New Roman"/>
            </a:endParaRPr>
          </a:p>
        </p:txBody>
      </p:sp>
      <p:pic>
        <p:nvPicPr>
          <p:cNvPr id="406" name="Picture 8"/>
          <p:cNvPicPr/>
          <p:nvPr/>
        </p:nvPicPr>
        <p:blipFill>
          <a:blip r:embed="rId2"/>
          <a:stretch/>
        </p:blipFill>
        <p:spPr>
          <a:xfrm>
            <a:off x="342360" y="720000"/>
            <a:ext cx="6154920" cy="2196360"/>
          </a:xfrm>
          <a:prstGeom prst="rect">
            <a:avLst/>
          </a:prstGeom>
          <a:ln w="19050">
            <a:solidFill>
              <a:srgbClr val="3E444C"/>
            </a:solidFill>
            <a:round/>
          </a:ln>
        </p:spPr>
      </p:pic>
      <p:sp>
        <p:nvSpPr>
          <p:cNvPr id="407" name="CustomShape 4"/>
          <p:cNvSpPr/>
          <p:nvPr/>
        </p:nvSpPr>
        <p:spPr>
          <a:xfrm>
            <a:off x="6342480" y="546120"/>
            <a:ext cx="3736080" cy="2991960"/>
          </a:xfrm>
          <a:prstGeom prst="ellipse">
            <a:avLst/>
          </a:prstGeom>
          <a:solidFill>
            <a:srgbClr val="00519E"/>
          </a:solidFill>
          <a:ln>
            <a:noFill/>
          </a:ln>
        </p:spPr>
        <p:style>
          <a:lnRef idx="2">
            <a:schemeClr val="accent1">
              <a:shade val="50000"/>
            </a:schemeClr>
          </a:lnRef>
          <a:fillRef idx="1">
            <a:schemeClr val="accent1"/>
          </a:fillRef>
          <a:effectRef idx="0">
            <a:schemeClr val="accent1"/>
          </a:effectRef>
          <a:fontRef idx="minor"/>
        </p:style>
      </p:sp>
      <p:sp>
        <p:nvSpPr>
          <p:cNvPr id="408" name="CustomShape 5"/>
          <p:cNvSpPr/>
          <p:nvPr/>
        </p:nvSpPr>
        <p:spPr>
          <a:xfrm>
            <a:off x="6524640" y="759960"/>
            <a:ext cx="3554280" cy="192456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ctr">
              <a:lnSpc>
                <a:spcPct val="120000"/>
              </a:lnSpc>
              <a:spcBef>
                <a:spcPts val="624"/>
              </a:spcBef>
            </a:pPr>
            <a:r>
              <a:rPr lang="de-DE" sz="2000" b="1" strike="noStrike" spc="-1">
                <a:solidFill>
                  <a:srgbClr val="FFFFFF"/>
                </a:solidFill>
                <a:latin typeface="Arial"/>
              </a:rPr>
              <a:t>visit the </a:t>
            </a:r>
            <a:endParaRPr lang="de-DE" sz="2000" b="0" strike="noStrike" spc="-1">
              <a:latin typeface="Arial"/>
            </a:endParaRPr>
          </a:p>
          <a:p>
            <a:pPr algn="ctr">
              <a:lnSpc>
                <a:spcPct val="120000"/>
              </a:lnSpc>
              <a:spcBef>
                <a:spcPts val="624"/>
              </a:spcBef>
            </a:pPr>
            <a:r>
              <a:rPr lang="de-DE" sz="2000" b="1" strike="noStrike" spc="-1">
                <a:solidFill>
                  <a:srgbClr val="FFFFFF"/>
                </a:solidFill>
                <a:latin typeface="Arial"/>
              </a:rPr>
              <a:t>website:</a:t>
            </a:r>
            <a:endParaRPr lang="de-DE" sz="2000" b="0" strike="noStrike" spc="-1">
              <a:latin typeface="Arial"/>
            </a:endParaRPr>
          </a:p>
          <a:p>
            <a:pPr algn="ctr">
              <a:lnSpc>
                <a:spcPct val="120000"/>
              </a:lnSpc>
              <a:spcBef>
                <a:spcPts val="624"/>
              </a:spcBef>
            </a:pPr>
            <a:r>
              <a:rPr lang="de-DE" sz="1600" b="0" strike="noStrike" spc="-1">
                <a:solidFill>
                  <a:srgbClr val="FFFFFF"/>
                </a:solidFill>
                <a:latin typeface="Arial"/>
              </a:rPr>
              <a:t>https://www.uni-stuttgart.de/</a:t>
            </a:r>
            <a:endParaRPr lang="de-DE" sz="1600" b="0" strike="noStrike" spc="-1">
              <a:latin typeface="Arial"/>
            </a:endParaRPr>
          </a:p>
          <a:p>
            <a:pPr algn="ctr">
              <a:lnSpc>
                <a:spcPct val="120000"/>
              </a:lnSpc>
              <a:spcBef>
                <a:spcPts val="624"/>
              </a:spcBef>
            </a:pPr>
            <a:r>
              <a:rPr lang="de-DE" sz="1600" b="0" strike="noStrike" spc="-1">
                <a:solidFill>
                  <a:srgbClr val="FFFFFF"/>
                </a:solidFill>
                <a:latin typeface="Arial"/>
              </a:rPr>
              <a:t>universitaet/international/</a:t>
            </a:r>
            <a:endParaRPr lang="de-DE" sz="1600" b="0" strike="noStrike" spc="-1">
              <a:latin typeface="Arial"/>
            </a:endParaRPr>
          </a:p>
          <a:p>
            <a:pPr algn="ctr">
              <a:lnSpc>
                <a:spcPct val="120000"/>
              </a:lnSpc>
              <a:spcBef>
                <a:spcPts val="624"/>
              </a:spcBef>
            </a:pPr>
            <a:r>
              <a:rPr lang="de-DE" sz="1600" b="0" strike="noStrike" spc="-1">
                <a:solidFill>
                  <a:srgbClr val="FFFFFF"/>
                </a:solidFill>
                <a:latin typeface="Arial"/>
              </a:rPr>
              <a:t>service/</a:t>
            </a:r>
            <a:endParaRPr lang="de-DE" sz="1600" b="0" strike="noStrike" spc="-1">
              <a:latin typeface="Arial"/>
            </a:endParaRPr>
          </a:p>
        </p:txBody>
      </p:sp>
      <p:pic>
        <p:nvPicPr>
          <p:cNvPr id="409" name="Grafik 9"/>
          <p:cNvPicPr/>
          <p:nvPr/>
        </p:nvPicPr>
        <p:blipFill>
          <a:blip r:embed="rId3"/>
          <a:stretch/>
        </p:blipFill>
        <p:spPr>
          <a:xfrm>
            <a:off x="378720" y="3240000"/>
            <a:ext cx="6184080" cy="26229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0" name="CustomShape 1"/>
          <p:cNvSpPr/>
          <p:nvPr/>
        </p:nvSpPr>
        <p:spPr>
          <a:xfrm>
            <a:off x="1440" y="1080"/>
            <a:ext cx="3418560" cy="6298560"/>
          </a:xfrm>
          <a:prstGeom prst="rect">
            <a:avLst/>
          </a:prstGeom>
          <a:solidFill>
            <a:srgbClr val="00B0F0"/>
          </a:solidFill>
          <a:ln w="0">
            <a:noFill/>
          </a:ln>
        </p:spPr>
        <p:style>
          <a:lnRef idx="0">
            <a:scrgbClr r="0" g="0" b="0"/>
          </a:lnRef>
          <a:fillRef idx="0">
            <a:scrgbClr r="0" g="0" b="0"/>
          </a:fillRef>
          <a:effectRef idx="0">
            <a:scrgbClr r="0" g="0" b="0"/>
          </a:effectRef>
          <a:fontRef idx="minor"/>
        </p:style>
        <p:txBody>
          <a:bodyPr lIns="87120" tIns="0" rIns="0" bIns="0">
            <a:noAutofit/>
          </a:bodyPr>
          <a:lstStyle/>
          <a:p>
            <a:pPr>
              <a:lnSpc>
                <a:spcPct val="100000"/>
              </a:lnSpc>
              <a:tabLst>
                <a:tab pos="0" algn="l"/>
              </a:tabLst>
            </a:pPr>
            <a:r>
              <a:t/>
            </a:r>
            <a:br/>
            <a:r>
              <a:t/>
            </a:r>
            <a:br/>
            <a:r>
              <a:t/>
            </a:r>
            <a:br/>
            <a:r>
              <a:t/>
            </a:r>
            <a:br/>
            <a:endParaRPr lang="de-DE" sz="1790" b="0" strike="noStrike" spc="-1">
              <a:latin typeface="Arial"/>
            </a:endParaRPr>
          </a:p>
        </p:txBody>
      </p:sp>
      <p:sp>
        <p:nvSpPr>
          <p:cNvPr id="411" name="CustomShape 2"/>
          <p:cNvSpPr/>
          <p:nvPr/>
        </p:nvSpPr>
        <p:spPr>
          <a:xfrm>
            <a:off x="3779280" y="399600"/>
            <a:ext cx="3778560" cy="179856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marL="360">
              <a:lnSpc>
                <a:spcPct val="90000"/>
              </a:lnSpc>
              <a:tabLst>
                <a:tab pos="0" algn="l"/>
              </a:tabLst>
            </a:pPr>
            <a:r>
              <a:rPr lang="de-DE" sz="2910" b="1" strike="noStrike" spc="-1">
                <a:solidFill>
                  <a:srgbClr val="1155CC"/>
                </a:solidFill>
                <a:latin typeface="Arial"/>
                <a:ea typeface="Arial"/>
              </a:rPr>
              <a:t>Dauntsey‘s School</a:t>
            </a:r>
            <a:endParaRPr lang="de-DE" sz="2910" b="0" strike="noStrike" spc="-1">
              <a:latin typeface="Arial"/>
            </a:endParaRPr>
          </a:p>
          <a:p>
            <a:pPr marL="343080" indent="-342000">
              <a:lnSpc>
                <a:spcPct val="90000"/>
              </a:lnSpc>
              <a:spcBef>
                <a:spcPts val="1210"/>
              </a:spcBef>
              <a:buClr>
                <a:srgbClr val="000000"/>
              </a:buClr>
              <a:buFont typeface="Arial"/>
              <a:buChar char="•"/>
              <a:tabLst>
                <a:tab pos="0" algn="l"/>
              </a:tabLst>
            </a:pPr>
            <a:r>
              <a:rPr lang="de-DE" sz="2420" b="0" strike="noStrike" spc="-1">
                <a:solidFill>
                  <a:srgbClr val="000000"/>
                </a:solidFill>
                <a:latin typeface="Arial"/>
                <a:ea typeface="Arial"/>
              </a:rPr>
              <a:t>German as a Foreign Language</a:t>
            </a:r>
            <a:endParaRPr lang="de-DE" sz="2420" b="0" strike="noStrike" spc="-1">
              <a:latin typeface="Arial"/>
            </a:endParaRPr>
          </a:p>
          <a:p>
            <a:pPr marL="343080" indent="-342000">
              <a:lnSpc>
                <a:spcPct val="90000"/>
              </a:lnSpc>
              <a:spcBef>
                <a:spcPts val="1210"/>
              </a:spcBef>
              <a:buClr>
                <a:srgbClr val="000000"/>
              </a:buClr>
              <a:buFont typeface="Arial"/>
              <a:buChar char="•"/>
              <a:tabLst>
                <a:tab pos="0" algn="l"/>
              </a:tabLst>
            </a:pPr>
            <a:r>
              <a:rPr lang="de-DE" sz="2420" b="0" strike="noStrike" spc="-1">
                <a:solidFill>
                  <a:srgbClr val="000000"/>
                </a:solidFill>
                <a:latin typeface="Arial"/>
                <a:ea typeface="Arial"/>
              </a:rPr>
              <a:t>Focus on conversation lessons in small groups</a:t>
            </a:r>
            <a:endParaRPr lang="de-DE" sz="2420" b="0" strike="noStrike" spc="-1">
              <a:latin typeface="Arial"/>
            </a:endParaRPr>
          </a:p>
        </p:txBody>
      </p:sp>
      <p:sp>
        <p:nvSpPr>
          <p:cNvPr id="412" name="CustomShape 3"/>
          <p:cNvSpPr/>
          <p:nvPr/>
        </p:nvSpPr>
        <p:spPr>
          <a:xfrm>
            <a:off x="181440" y="130680"/>
            <a:ext cx="3238560" cy="5268960"/>
          </a:xfrm>
          <a:prstGeom prst="rect">
            <a:avLst/>
          </a:prstGeom>
          <a:noFill/>
          <a:ln w="0">
            <a:noFill/>
          </a:ln>
        </p:spPr>
        <p:style>
          <a:lnRef idx="0">
            <a:scrgbClr r="0" g="0" b="0"/>
          </a:lnRef>
          <a:fillRef idx="0">
            <a:scrgbClr r="0" g="0" b="0"/>
          </a:fillRef>
          <a:effectRef idx="0">
            <a:scrgbClr r="0" g="0" b="0"/>
          </a:effectRef>
          <a:fontRef idx="minor"/>
        </p:style>
        <p:txBody>
          <a:bodyPr lIns="122040" tIns="122040" rIns="122040" bIns="122040">
            <a:noAutofit/>
          </a:bodyPr>
          <a:lstStyle/>
          <a:p>
            <a:pPr>
              <a:lnSpc>
                <a:spcPct val="90000"/>
              </a:lnSpc>
              <a:tabLst>
                <a:tab pos="0" algn="l"/>
              </a:tabLst>
            </a:pPr>
            <a:r>
              <a:rPr lang="de-DE" sz="3200" b="1" spc="-1" dirty="0">
                <a:solidFill>
                  <a:srgbClr val="FFFFFF"/>
                </a:solidFill>
                <a:ea typeface="Arial"/>
              </a:rPr>
              <a:t>Praxisbericht: Julia </a:t>
            </a:r>
            <a:r>
              <a:rPr lang="de-DE" sz="3200" b="1" spc="-1" dirty="0" smtClean="0">
                <a:solidFill>
                  <a:srgbClr val="FFFFFF"/>
                </a:solidFill>
                <a:ea typeface="Arial"/>
              </a:rPr>
              <a:t>Meyer</a:t>
            </a:r>
            <a:endParaRPr lang="de-DE" sz="3200" spc="-1" dirty="0"/>
          </a:p>
          <a:p>
            <a:pPr>
              <a:lnSpc>
                <a:spcPct val="90000"/>
              </a:lnSpc>
              <a:tabLst>
                <a:tab pos="0" algn="l"/>
              </a:tabLst>
            </a:pPr>
            <a:endParaRPr lang="de-DE" sz="3200" b="1" strike="noStrike" spc="-1" dirty="0" smtClean="0">
              <a:solidFill>
                <a:srgbClr val="FFFFFF"/>
              </a:solidFill>
              <a:latin typeface="Arial"/>
              <a:ea typeface="Arial"/>
            </a:endParaRPr>
          </a:p>
          <a:p>
            <a:pPr>
              <a:lnSpc>
                <a:spcPct val="90000"/>
              </a:lnSpc>
              <a:tabLst>
                <a:tab pos="0" algn="l"/>
              </a:tabLst>
            </a:pPr>
            <a:r>
              <a:rPr lang="de-DE" sz="3200" b="1" strike="noStrike" spc="-1" dirty="0" smtClean="0">
                <a:solidFill>
                  <a:srgbClr val="FFFFFF"/>
                </a:solidFill>
                <a:latin typeface="Arial"/>
                <a:ea typeface="Arial"/>
              </a:rPr>
              <a:t>German </a:t>
            </a:r>
            <a:r>
              <a:rPr lang="de-DE" sz="3200" b="1" strike="noStrike" spc="-1" dirty="0">
                <a:solidFill>
                  <a:srgbClr val="FFFFFF"/>
                </a:solidFill>
                <a:latin typeface="Arial"/>
                <a:ea typeface="Arial"/>
              </a:rPr>
              <a:t>Language </a:t>
            </a:r>
            <a:r>
              <a:rPr lang="de-DE" sz="3200" b="1" strike="noStrike" spc="-1" dirty="0" err="1">
                <a:solidFill>
                  <a:srgbClr val="FFFFFF"/>
                </a:solidFill>
                <a:latin typeface="Arial"/>
                <a:ea typeface="Arial"/>
              </a:rPr>
              <a:t>Assistant</a:t>
            </a:r>
            <a:r>
              <a:rPr lang="de-DE" sz="3200" b="1" strike="noStrike" spc="-1" dirty="0">
                <a:solidFill>
                  <a:srgbClr val="FFFFFF"/>
                </a:solidFill>
                <a:latin typeface="Arial"/>
                <a:ea typeface="Arial"/>
              </a:rPr>
              <a:t> </a:t>
            </a:r>
            <a:endParaRPr lang="de-DE" sz="3200" b="0" strike="noStrike" spc="-1" dirty="0">
              <a:latin typeface="Arial"/>
            </a:endParaRPr>
          </a:p>
        </p:txBody>
      </p:sp>
      <p:pic>
        <p:nvPicPr>
          <p:cNvPr id="413" name="Google Shape;242;p32_1" descr="Dauntsey's School - Wikipedia"/>
          <p:cNvPicPr/>
          <p:nvPr/>
        </p:nvPicPr>
        <p:blipFill>
          <a:blip r:embed="rId2"/>
          <a:stretch/>
        </p:blipFill>
        <p:spPr>
          <a:xfrm>
            <a:off x="7558560" y="640800"/>
            <a:ext cx="1840320" cy="1824480"/>
          </a:xfrm>
          <a:prstGeom prst="rect">
            <a:avLst/>
          </a:prstGeom>
          <a:ln w="0">
            <a:noFill/>
          </a:ln>
        </p:spPr>
      </p:pic>
      <p:pic>
        <p:nvPicPr>
          <p:cNvPr id="414" name="Google Shape;243;p32_1" descr="Dauntsey’s | Dickinson Boarding Schools"/>
          <p:cNvPicPr/>
          <p:nvPr/>
        </p:nvPicPr>
        <p:blipFill>
          <a:blip r:embed="rId3"/>
          <a:stretch/>
        </p:blipFill>
        <p:spPr>
          <a:xfrm>
            <a:off x="353880" y="3045600"/>
            <a:ext cx="9358560" cy="31539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CustomShape 1"/>
          <p:cNvSpPr/>
          <p:nvPr/>
        </p:nvSpPr>
        <p:spPr>
          <a:xfrm>
            <a:off x="360" y="0"/>
            <a:ext cx="3418560" cy="6298560"/>
          </a:xfrm>
          <a:prstGeom prst="rect">
            <a:avLst/>
          </a:prstGeom>
          <a:solidFill>
            <a:srgbClr val="00B0F0"/>
          </a:solidFill>
          <a:ln w="0">
            <a:noFill/>
          </a:ln>
        </p:spPr>
        <p:style>
          <a:lnRef idx="0">
            <a:scrgbClr r="0" g="0" b="0"/>
          </a:lnRef>
          <a:fillRef idx="0">
            <a:scrgbClr r="0" g="0" b="0"/>
          </a:fillRef>
          <a:effectRef idx="0">
            <a:scrgbClr r="0" g="0" b="0"/>
          </a:effectRef>
          <a:fontRef idx="minor"/>
        </p:style>
        <p:txBody>
          <a:bodyPr lIns="87120" tIns="0" rIns="0" bIns="0">
            <a:noAutofit/>
          </a:bodyPr>
          <a:lstStyle/>
          <a:p>
            <a:pPr>
              <a:lnSpc>
                <a:spcPct val="100000"/>
              </a:lnSpc>
              <a:tabLst>
                <a:tab pos="0" algn="l"/>
              </a:tabLst>
            </a:pPr>
            <a:r>
              <a:t/>
            </a:r>
            <a:br/>
            <a:r>
              <a:t/>
            </a:r>
            <a:br/>
            <a:r>
              <a:t/>
            </a:r>
            <a:br/>
            <a:r>
              <a:t/>
            </a:r>
            <a:br/>
            <a:endParaRPr lang="de-DE" sz="1790" b="0" strike="noStrike" spc="-1">
              <a:latin typeface="Arial"/>
            </a:endParaRPr>
          </a:p>
        </p:txBody>
      </p:sp>
      <p:pic>
        <p:nvPicPr>
          <p:cNvPr id="416" name="Google Shape;248;p33_1" descr="FSA-Bewerbung"/>
          <p:cNvPicPr/>
          <p:nvPr/>
        </p:nvPicPr>
        <p:blipFill>
          <a:blip r:embed="rId2"/>
          <a:srcRect t="10101"/>
          <a:stretch/>
        </p:blipFill>
        <p:spPr>
          <a:xfrm>
            <a:off x="0" y="3521160"/>
            <a:ext cx="3398040" cy="2448720"/>
          </a:xfrm>
          <a:prstGeom prst="rect">
            <a:avLst/>
          </a:prstGeom>
          <a:ln w="0">
            <a:noFill/>
          </a:ln>
        </p:spPr>
      </p:pic>
      <p:sp>
        <p:nvSpPr>
          <p:cNvPr id="417" name="CustomShape 2"/>
          <p:cNvSpPr/>
          <p:nvPr/>
        </p:nvSpPr>
        <p:spPr>
          <a:xfrm>
            <a:off x="3901320" y="598680"/>
            <a:ext cx="5816160" cy="4911120"/>
          </a:xfrm>
          <a:prstGeom prst="rect">
            <a:avLst/>
          </a:prstGeom>
          <a:noFill/>
          <a:ln w="0">
            <a:noFill/>
          </a:ln>
        </p:spPr>
        <p:style>
          <a:lnRef idx="0">
            <a:scrgbClr r="0" g="0" b="0"/>
          </a:lnRef>
          <a:fillRef idx="0">
            <a:scrgbClr r="0" g="0" b="0"/>
          </a:fillRef>
          <a:effectRef idx="0">
            <a:scrgbClr r="0" g="0" b="0"/>
          </a:effectRef>
          <a:fontRef idx="minor"/>
        </p:style>
        <p:txBody>
          <a:bodyPr lIns="122040" tIns="122040" rIns="122040" bIns="122040">
            <a:noAutofit/>
          </a:bodyPr>
          <a:lstStyle/>
          <a:p>
            <a:pPr marL="552960" indent="-490320">
              <a:lnSpc>
                <a:spcPct val="90000"/>
              </a:lnSpc>
              <a:buClr>
                <a:srgbClr val="000000"/>
              </a:buClr>
              <a:buFont typeface="Arial"/>
              <a:buChar char="•"/>
            </a:pPr>
            <a:r>
              <a:rPr lang="de-DE" sz="2000" b="0" strike="noStrike" spc="-1">
                <a:solidFill>
                  <a:srgbClr val="000000"/>
                </a:solidFill>
                <a:latin typeface="Arial"/>
                <a:ea typeface="Arial"/>
              </a:rPr>
              <a:t>Teaching German as a Foreign Language</a:t>
            </a:r>
            <a:endParaRPr lang="de-DE" sz="2000" b="0" strike="noStrike" spc="-1">
              <a:latin typeface="Arial"/>
            </a:endParaRPr>
          </a:p>
          <a:p>
            <a:pPr marL="552960" indent="-490320">
              <a:lnSpc>
                <a:spcPct val="90000"/>
              </a:lnSpc>
              <a:spcBef>
                <a:spcPts val="1210"/>
              </a:spcBef>
              <a:buClr>
                <a:srgbClr val="000000"/>
              </a:buClr>
              <a:buFont typeface="Arial"/>
              <a:buChar char="•"/>
            </a:pPr>
            <a:r>
              <a:rPr lang="de-DE" sz="2000" b="0" strike="noStrike" spc="-1">
                <a:solidFill>
                  <a:srgbClr val="000000"/>
                </a:solidFill>
                <a:latin typeface="Arial"/>
                <a:ea typeface="Arial"/>
              </a:rPr>
              <a:t>Oft Fokus auf der Kompetenz Sprechen, Kommunikation, extracurricularen Aktivitäten und Landeskunde</a:t>
            </a:r>
            <a:endParaRPr lang="de-DE" sz="2000" b="0" strike="noStrike" spc="-1">
              <a:latin typeface="Arial"/>
            </a:endParaRPr>
          </a:p>
          <a:p>
            <a:pPr marL="552960" indent="-490320">
              <a:lnSpc>
                <a:spcPct val="90000"/>
              </a:lnSpc>
              <a:spcBef>
                <a:spcPts val="1210"/>
              </a:spcBef>
              <a:buClr>
                <a:srgbClr val="000000"/>
              </a:buClr>
              <a:buFont typeface="Arial"/>
              <a:buChar char="•"/>
            </a:pPr>
            <a:r>
              <a:rPr lang="de-DE" sz="2000" b="0" strike="noStrike" spc="-1">
                <a:solidFill>
                  <a:srgbClr val="000000"/>
                </a:solidFill>
                <a:latin typeface="Arial"/>
                <a:ea typeface="Arial"/>
              </a:rPr>
              <a:t>Laufzeit: 6-12 Monate (i.d.R. ein Schuljahr)</a:t>
            </a:r>
            <a:endParaRPr lang="de-DE" sz="2000" b="0" strike="noStrike" spc="-1">
              <a:latin typeface="Arial"/>
            </a:endParaRPr>
          </a:p>
          <a:p>
            <a:pPr marL="552960" indent="-490320">
              <a:lnSpc>
                <a:spcPct val="90000"/>
              </a:lnSpc>
              <a:spcBef>
                <a:spcPts val="1210"/>
              </a:spcBef>
              <a:buClr>
                <a:srgbClr val="000000"/>
              </a:buClr>
              <a:buFont typeface="Arial"/>
              <a:buChar char="•"/>
            </a:pPr>
            <a:r>
              <a:rPr lang="de-DE" sz="2000" b="0" strike="noStrike" spc="-1">
                <a:solidFill>
                  <a:srgbClr val="000000"/>
                </a:solidFill>
                <a:latin typeface="Arial"/>
                <a:ea typeface="Arial"/>
              </a:rPr>
              <a:t>Arbeitszeit ca. 12h Unterrichtszeit pro Woche</a:t>
            </a:r>
            <a:endParaRPr lang="de-DE" sz="2000" b="0" strike="noStrike" spc="-1">
              <a:latin typeface="Arial"/>
            </a:endParaRPr>
          </a:p>
          <a:p>
            <a:pPr marL="552960" indent="-490320">
              <a:lnSpc>
                <a:spcPct val="90000"/>
              </a:lnSpc>
              <a:spcBef>
                <a:spcPts val="1210"/>
              </a:spcBef>
              <a:buClr>
                <a:srgbClr val="000000"/>
              </a:buClr>
              <a:buFont typeface="Arial"/>
              <a:buChar char="•"/>
            </a:pPr>
            <a:r>
              <a:rPr lang="de-DE" sz="2000" b="0" strike="noStrike" spc="-1">
                <a:solidFill>
                  <a:srgbClr val="000000"/>
                </a:solidFill>
                <a:latin typeface="Arial"/>
                <a:ea typeface="Arial"/>
              </a:rPr>
              <a:t>Finanzierung durch die jeweiligen Schulen, Kombination mit Erasmus+ ggf. möglich</a:t>
            </a:r>
            <a:endParaRPr lang="de-DE" sz="2000" b="0" strike="noStrike" spc="-1">
              <a:latin typeface="Arial"/>
            </a:endParaRPr>
          </a:p>
          <a:p>
            <a:pPr marL="552960" indent="-490320">
              <a:lnSpc>
                <a:spcPct val="90000"/>
              </a:lnSpc>
              <a:spcBef>
                <a:spcPts val="1210"/>
              </a:spcBef>
              <a:buClr>
                <a:srgbClr val="000000"/>
              </a:buClr>
              <a:buFont typeface="Arial"/>
              <a:buChar char="•"/>
            </a:pPr>
            <a:r>
              <a:rPr lang="de-DE" sz="2000" b="0" strike="noStrike" spc="-1">
                <a:solidFill>
                  <a:srgbClr val="000000"/>
                </a:solidFill>
                <a:latin typeface="Arial"/>
                <a:ea typeface="Arial"/>
              </a:rPr>
              <a:t>Kann teilweise als Schulpraxissemester (Master) angerechnet werden, es muss allerdings trotzdem ein Monat an einer Baden-Württembergischen Schule absolviert werden (</a:t>
            </a:r>
            <a:r>
              <a:rPr lang="de-DE" sz="2000" b="0" u="sng" strike="noStrike" spc="-1">
                <a:solidFill>
                  <a:srgbClr val="0563C1"/>
                </a:solidFill>
                <a:uFillTx/>
                <a:latin typeface="Arial"/>
                <a:ea typeface="Arial"/>
                <a:hlinkClick r:id="rId3"/>
              </a:rPr>
              <a:t>genaure Infos zur Anerkennung</a:t>
            </a:r>
            <a:r>
              <a:rPr lang="de-DE" sz="2000" b="0" strike="noStrike" spc="-1">
                <a:solidFill>
                  <a:srgbClr val="000000"/>
                </a:solidFill>
                <a:latin typeface="Arial"/>
                <a:ea typeface="Arial"/>
              </a:rPr>
              <a:t>)</a:t>
            </a:r>
            <a:endParaRPr lang="de-DE" sz="2000" b="0" strike="noStrike" spc="-1">
              <a:latin typeface="Arial"/>
            </a:endParaRPr>
          </a:p>
          <a:p>
            <a:pPr>
              <a:lnSpc>
                <a:spcPct val="90000"/>
              </a:lnSpc>
              <a:spcBef>
                <a:spcPts val="1210"/>
              </a:spcBef>
              <a:tabLst>
                <a:tab pos="0" algn="l"/>
              </a:tabLst>
            </a:pPr>
            <a:endParaRPr lang="de-DE" sz="2000" b="0" strike="noStrike" spc="-1">
              <a:latin typeface="Arial"/>
            </a:endParaRPr>
          </a:p>
          <a:p>
            <a:pPr>
              <a:lnSpc>
                <a:spcPct val="90000"/>
              </a:lnSpc>
              <a:spcBef>
                <a:spcPts val="1210"/>
              </a:spcBef>
              <a:tabLst>
                <a:tab pos="0" algn="l"/>
              </a:tabLst>
            </a:pPr>
            <a:endParaRPr lang="de-DE" sz="2000" b="0" strike="noStrike" spc="-1">
              <a:latin typeface="Arial"/>
            </a:endParaRPr>
          </a:p>
          <a:p>
            <a:pPr>
              <a:lnSpc>
                <a:spcPct val="90000"/>
              </a:lnSpc>
              <a:spcBef>
                <a:spcPts val="1210"/>
              </a:spcBef>
              <a:tabLst>
                <a:tab pos="0" algn="l"/>
              </a:tabLst>
            </a:pPr>
            <a:endParaRPr lang="de-DE" sz="2000" b="0" strike="noStrike" spc="-1">
              <a:latin typeface="Arial"/>
            </a:endParaRPr>
          </a:p>
          <a:p>
            <a:pPr>
              <a:lnSpc>
                <a:spcPct val="90000"/>
              </a:lnSpc>
              <a:spcBef>
                <a:spcPts val="1210"/>
              </a:spcBef>
              <a:tabLst>
                <a:tab pos="0" algn="l"/>
              </a:tabLst>
            </a:pPr>
            <a:endParaRPr lang="de-DE" sz="2000" b="0" strike="noStrike" spc="-1">
              <a:latin typeface="Arial"/>
            </a:endParaRPr>
          </a:p>
        </p:txBody>
      </p:sp>
      <p:sp>
        <p:nvSpPr>
          <p:cNvPr id="418" name="CustomShape 3"/>
          <p:cNvSpPr/>
          <p:nvPr/>
        </p:nvSpPr>
        <p:spPr>
          <a:xfrm>
            <a:off x="179640" y="198720"/>
            <a:ext cx="9045720" cy="30312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90000"/>
              </a:lnSpc>
              <a:tabLst>
                <a:tab pos="0" algn="l"/>
              </a:tabLst>
            </a:pPr>
            <a:r>
              <a:rPr lang="de-DE" sz="2170" b="0" strike="noStrike" spc="-1">
                <a:solidFill>
                  <a:srgbClr val="000000"/>
                </a:solidFill>
                <a:latin typeface="Arial"/>
                <a:ea typeface="Arial"/>
              </a:rPr>
              <a:t>#fsa_pad</a:t>
            </a:r>
            <a:endParaRPr lang="de-DE" sz="2170" b="0" strike="noStrike" spc="-1">
              <a:latin typeface="Arial"/>
            </a:endParaRPr>
          </a:p>
        </p:txBody>
      </p:sp>
      <p:sp>
        <p:nvSpPr>
          <p:cNvPr id="419" name="CustomShape 4"/>
          <p:cNvSpPr/>
          <p:nvPr/>
        </p:nvSpPr>
        <p:spPr>
          <a:xfrm>
            <a:off x="38520" y="591480"/>
            <a:ext cx="3379680" cy="2806200"/>
          </a:xfrm>
          <a:prstGeom prst="rect">
            <a:avLst/>
          </a:prstGeom>
          <a:noFill/>
          <a:ln w="0">
            <a:noFill/>
          </a:ln>
        </p:spPr>
        <p:style>
          <a:lnRef idx="0">
            <a:scrgbClr r="0" g="0" b="0"/>
          </a:lnRef>
          <a:fillRef idx="0">
            <a:scrgbClr r="0" g="0" b="0"/>
          </a:fillRef>
          <a:effectRef idx="0">
            <a:scrgbClr r="0" g="0" b="0"/>
          </a:effectRef>
          <a:fontRef idx="minor"/>
        </p:style>
        <p:txBody>
          <a:bodyPr lIns="108720" tIns="54360" rIns="108720" bIns="54360">
            <a:noAutofit/>
          </a:bodyPr>
          <a:lstStyle/>
          <a:p>
            <a:pPr>
              <a:lnSpc>
                <a:spcPct val="100000"/>
              </a:lnSpc>
              <a:tabLst>
                <a:tab pos="0" algn="l"/>
              </a:tabLst>
            </a:pPr>
            <a:r>
              <a:rPr lang="de-DE" sz="2600" b="1" strike="noStrike" spc="-1">
                <a:solidFill>
                  <a:srgbClr val="FFFFFF"/>
                </a:solidFill>
                <a:latin typeface="Arial"/>
                <a:ea typeface="Arial"/>
              </a:rPr>
              <a:t>Fremdsprachen-assistenzkraft (FSA) </a:t>
            </a:r>
            <a:endParaRPr lang="de-DE" sz="2600" b="0" strike="noStrike" spc="-1">
              <a:latin typeface="Arial"/>
            </a:endParaRPr>
          </a:p>
        </p:txBody>
      </p:sp>
      <p:pic>
        <p:nvPicPr>
          <p:cNvPr id="420" name="Google Shape;252;p33_1" descr="Grafik mit Globus: Aus Deutschland in die Welt"/>
          <p:cNvPicPr/>
          <p:nvPr/>
        </p:nvPicPr>
        <p:blipFill>
          <a:blip r:embed="rId4"/>
          <a:stretch/>
        </p:blipFill>
        <p:spPr>
          <a:xfrm>
            <a:off x="1179000" y="1530720"/>
            <a:ext cx="2239560" cy="199044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CustomShape 1"/>
          <p:cNvSpPr/>
          <p:nvPr/>
        </p:nvSpPr>
        <p:spPr>
          <a:xfrm>
            <a:off x="360" y="0"/>
            <a:ext cx="3418560" cy="6298560"/>
          </a:xfrm>
          <a:prstGeom prst="rect">
            <a:avLst/>
          </a:prstGeom>
          <a:solidFill>
            <a:srgbClr val="00B0F0"/>
          </a:solidFill>
          <a:ln w="0">
            <a:noFill/>
          </a:ln>
        </p:spPr>
        <p:style>
          <a:lnRef idx="0">
            <a:scrgbClr r="0" g="0" b="0"/>
          </a:lnRef>
          <a:fillRef idx="0">
            <a:scrgbClr r="0" g="0" b="0"/>
          </a:fillRef>
          <a:effectRef idx="0">
            <a:scrgbClr r="0" g="0" b="0"/>
          </a:effectRef>
          <a:fontRef idx="minor"/>
        </p:style>
        <p:txBody>
          <a:bodyPr lIns="87120" tIns="0" rIns="0" bIns="0">
            <a:noAutofit/>
          </a:bodyPr>
          <a:lstStyle/>
          <a:p>
            <a:pPr>
              <a:lnSpc>
                <a:spcPct val="100000"/>
              </a:lnSpc>
              <a:tabLst>
                <a:tab pos="0" algn="l"/>
              </a:tabLst>
            </a:pPr>
            <a:r>
              <a:t/>
            </a:r>
            <a:br/>
            <a:r>
              <a:t/>
            </a:r>
            <a:br/>
            <a:r>
              <a:t/>
            </a:r>
            <a:br/>
            <a:r>
              <a:t/>
            </a:r>
            <a:br/>
            <a:endParaRPr lang="de-DE" sz="1790" b="0" strike="noStrike" spc="-1">
              <a:latin typeface="Arial"/>
            </a:endParaRPr>
          </a:p>
        </p:txBody>
      </p:sp>
      <p:pic>
        <p:nvPicPr>
          <p:cNvPr id="422" name="Google Shape;257;p34_1" descr="FSA-Bewerbung"/>
          <p:cNvPicPr/>
          <p:nvPr/>
        </p:nvPicPr>
        <p:blipFill>
          <a:blip r:embed="rId2"/>
          <a:srcRect t="10101"/>
          <a:stretch/>
        </p:blipFill>
        <p:spPr>
          <a:xfrm>
            <a:off x="0" y="3521160"/>
            <a:ext cx="3398040" cy="2448720"/>
          </a:xfrm>
          <a:prstGeom prst="rect">
            <a:avLst/>
          </a:prstGeom>
          <a:ln w="0">
            <a:noFill/>
          </a:ln>
        </p:spPr>
      </p:pic>
      <p:sp>
        <p:nvSpPr>
          <p:cNvPr id="423" name="CustomShape 2"/>
          <p:cNvSpPr/>
          <p:nvPr/>
        </p:nvSpPr>
        <p:spPr>
          <a:xfrm>
            <a:off x="3901320" y="88200"/>
            <a:ext cx="5816160" cy="4911120"/>
          </a:xfrm>
          <a:prstGeom prst="rect">
            <a:avLst/>
          </a:prstGeom>
          <a:noFill/>
          <a:ln w="0">
            <a:noFill/>
          </a:ln>
        </p:spPr>
        <p:style>
          <a:lnRef idx="0">
            <a:scrgbClr r="0" g="0" b="0"/>
          </a:lnRef>
          <a:fillRef idx="0">
            <a:scrgbClr r="0" g="0" b="0"/>
          </a:fillRef>
          <a:effectRef idx="0">
            <a:scrgbClr r="0" g="0" b="0"/>
          </a:effectRef>
          <a:fontRef idx="minor"/>
        </p:style>
        <p:txBody>
          <a:bodyPr lIns="122040" tIns="122040" rIns="122040" bIns="122040">
            <a:noAutofit/>
          </a:bodyPr>
          <a:lstStyle/>
          <a:p>
            <a:pPr>
              <a:lnSpc>
                <a:spcPct val="90000"/>
              </a:lnSpc>
              <a:tabLst>
                <a:tab pos="0" algn="l"/>
              </a:tabLst>
            </a:pPr>
            <a:r>
              <a:rPr lang="de-DE" sz="2000" b="1" strike="noStrike" spc="-1">
                <a:solidFill>
                  <a:srgbClr val="1155CC"/>
                </a:solidFill>
                <a:latin typeface="Arial"/>
                <a:ea typeface="Arial"/>
              </a:rPr>
              <a:t>Warum würde ich empfehlen als FSA ins Ausland zu gehen?</a:t>
            </a:r>
            <a:endParaRPr lang="de-DE" sz="2000" b="0" strike="noStrike" spc="-1">
              <a:latin typeface="Arial"/>
            </a:endParaRPr>
          </a:p>
          <a:p>
            <a:pPr marL="552960" indent="-490320">
              <a:lnSpc>
                <a:spcPct val="90000"/>
              </a:lnSpc>
              <a:spcBef>
                <a:spcPts val="1210"/>
              </a:spcBef>
              <a:buClr>
                <a:srgbClr val="000000"/>
              </a:buClr>
              <a:buFont typeface="Arial"/>
              <a:buChar char="•"/>
              <a:tabLst>
                <a:tab pos="0" algn="l"/>
              </a:tabLst>
            </a:pPr>
            <a:r>
              <a:rPr lang="de-DE" sz="2000" b="0" strike="noStrike" spc="-1">
                <a:solidFill>
                  <a:srgbClr val="000000"/>
                </a:solidFill>
                <a:latin typeface="Arial"/>
                <a:ea typeface="Arial"/>
              </a:rPr>
              <a:t>Lehrerfahrung sammeln</a:t>
            </a:r>
            <a:endParaRPr lang="de-DE" sz="2000" b="0" strike="noStrike" spc="-1">
              <a:latin typeface="Arial"/>
            </a:endParaRPr>
          </a:p>
          <a:p>
            <a:pPr marL="552960" indent="-490320">
              <a:lnSpc>
                <a:spcPct val="90000"/>
              </a:lnSpc>
              <a:spcBef>
                <a:spcPts val="1210"/>
              </a:spcBef>
              <a:buClr>
                <a:srgbClr val="000000"/>
              </a:buClr>
              <a:buFont typeface="Arial"/>
              <a:buChar char="•"/>
              <a:tabLst>
                <a:tab pos="0" algn="l"/>
              </a:tabLst>
            </a:pPr>
            <a:r>
              <a:rPr lang="de-DE" sz="2000" b="0" strike="noStrike" spc="-1">
                <a:solidFill>
                  <a:srgbClr val="000000"/>
                </a:solidFill>
                <a:latin typeface="Arial"/>
                <a:ea typeface="Arial"/>
              </a:rPr>
              <a:t>Fremdsprachendidaktik, Unterrichtsplanung und -dokumentation</a:t>
            </a:r>
            <a:endParaRPr lang="de-DE" sz="2000" b="0" strike="noStrike" spc="-1">
              <a:latin typeface="Arial"/>
            </a:endParaRPr>
          </a:p>
          <a:p>
            <a:pPr marL="552960" indent="-490320">
              <a:lnSpc>
                <a:spcPct val="90000"/>
              </a:lnSpc>
              <a:spcBef>
                <a:spcPts val="1210"/>
              </a:spcBef>
              <a:buClr>
                <a:srgbClr val="000000"/>
              </a:buClr>
              <a:buFont typeface="Arial"/>
              <a:buChar char="•"/>
              <a:tabLst>
                <a:tab pos="0" algn="l"/>
              </a:tabLst>
            </a:pPr>
            <a:r>
              <a:rPr lang="de-DE" sz="2000" b="0" strike="noStrike" spc="-1">
                <a:solidFill>
                  <a:srgbClr val="000000"/>
                </a:solidFill>
                <a:latin typeface="Arial"/>
                <a:ea typeface="Arial"/>
              </a:rPr>
              <a:t>Schulalltag und -system im Zielland kennenlernen</a:t>
            </a:r>
            <a:endParaRPr lang="de-DE" sz="2000" b="0" strike="noStrike" spc="-1">
              <a:latin typeface="Arial"/>
            </a:endParaRPr>
          </a:p>
          <a:p>
            <a:pPr marL="552960" indent="-490320">
              <a:lnSpc>
                <a:spcPct val="90000"/>
              </a:lnSpc>
              <a:spcBef>
                <a:spcPts val="1210"/>
              </a:spcBef>
              <a:buClr>
                <a:srgbClr val="000000"/>
              </a:buClr>
              <a:buFont typeface="Arial"/>
              <a:buChar char="•"/>
              <a:tabLst>
                <a:tab pos="0" algn="l"/>
              </a:tabLst>
            </a:pPr>
            <a:r>
              <a:rPr lang="de-DE" sz="2000" b="0" strike="noStrike" spc="-1">
                <a:solidFill>
                  <a:srgbClr val="000000"/>
                </a:solidFill>
                <a:latin typeface="Arial"/>
                <a:ea typeface="Arial"/>
              </a:rPr>
              <a:t>Verbessern der eigenen Fremdsprache</a:t>
            </a:r>
            <a:endParaRPr lang="de-DE" sz="2000" b="0" strike="noStrike" spc="-1">
              <a:latin typeface="Arial"/>
            </a:endParaRPr>
          </a:p>
          <a:p>
            <a:pPr marL="552960" indent="-490320">
              <a:lnSpc>
                <a:spcPct val="90000"/>
              </a:lnSpc>
              <a:spcBef>
                <a:spcPts val="1210"/>
              </a:spcBef>
              <a:buClr>
                <a:srgbClr val="000000"/>
              </a:buClr>
              <a:buFont typeface="Arial"/>
              <a:buChar char="•"/>
              <a:tabLst>
                <a:tab pos="0" algn="l"/>
              </a:tabLst>
            </a:pPr>
            <a:r>
              <a:rPr lang="de-DE" sz="2000" b="0" strike="noStrike" spc="-1">
                <a:solidFill>
                  <a:srgbClr val="000000"/>
                </a:solidFill>
                <a:latin typeface="Arial"/>
                <a:ea typeface="Arial"/>
              </a:rPr>
              <a:t>Cultural knowledge aneignen: authentische Englischlehrkraft</a:t>
            </a:r>
            <a:endParaRPr lang="de-DE" sz="2000" b="0" strike="noStrike" spc="-1">
              <a:latin typeface="Arial"/>
            </a:endParaRPr>
          </a:p>
          <a:p>
            <a:pPr marL="552960" indent="-490320">
              <a:lnSpc>
                <a:spcPct val="90000"/>
              </a:lnSpc>
              <a:spcBef>
                <a:spcPts val="1210"/>
              </a:spcBef>
              <a:buClr>
                <a:srgbClr val="000000"/>
              </a:buClr>
              <a:buFont typeface="Arial"/>
              <a:buChar char="•"/>
              <a:tabLst>
                <a:tab pos="0" algn="l"/>
              </a:tabLst>
            </a:pPr>
            <a:r>
              <a:rPr lang="de-DE" sz="2000" b="0" strike="noStrike" spc="-1">
                <a:solidFill>
                  <a:srgbClr val="000000"/>
                </a:solidFill>
                <a:latin typeface="Arial"/>
                <a:ea typeface="Arial"/>
              </a:rPr>
              <a:t>Langfristige interkulturelle Kontakte knüpfen Möglichkeit für interkulturellen Austausch auch für spätere Tätigkeit als Lehrkraft in BW</a:t>
            </a:r>
            <a:endParaRPr lang="de-DE" sz="2000" b="0" strike="noStrike" spc="-1">
              <a:latin typeface="Arial"/>
            </a:endParaRPr>
          </a:p>
          <a:p>
            <a:pPr marL="552960" indent="-490320">
              <a:lnSpc>
                <a:spcPct val="90000"/>
              </a:lnSpc>
              <a:spcBef>
                <a:spcPts val="1210"/>
              </a:spcBef>
              <a:buClr>
                <a:srgbClr val="000000"/>
              </a:buClr>
              <a:buFont typeface="Arial"/>
              <a:buChar char="•"/>
              <a:tabLst>
                <a:tab pos="0" algn="l"/>
              </a:tabLst>
            </a:pPr>
            <a:r>
              <a:rPr lang="de-DE" sz="2000" b="0" strike="noStrike" spc="-1">
                <a:solidFill>
                  <a:srgbClr val="000000"/>
                </a:solidFill>
                <a:latin typeface="Arial"/>
                <a:ea typeface="Arial"/>
              </a:rPr>
              <a:t>Anerkennung als SPS und Finanzierung</a:t>
            </a:r>
            <a:endParaRPr lang="de-DE" sz="2000" b="0" strike="noStrike" spc="-1">
              <a:latin typeface="Arial"/>
            </a:endParaRPr>
          </a:p>
          <a:p>
            <a:pPr>
              <a:lnSpc>
                <a:spcPct val="90000"/>
              </a:lnSpc>
              <a:spcBef>
                <a:spcPts val="1210"/>
              </a:spcBef>
              <a:tabLst>
                <a:tab pos="0" algn="l"/>
              </a:tabLst>
            </a:pPr>
            <a:endParaRPr lang="de-DE" sz="2000" b="0" strike="noStrike" spc="-1">
              <a:latin typeface="Arial"/>
            </a:endParaRPr>
          </a:p>
          <a:p>
            <a:pPr>
              <a:lnSpc>
                <a:spcPct val="90000"/>
              </a:lnSpc>
              <a:spcBef>
                <a:spcPts val="1210"/>
              </a:spcBef>
              <a:tabLst>
                <a:tab pos="0" algn="l"/>
              </a:tabLst>
            </a:pPr>
            <a:endParaRPr lang="de-DE" sz="2000" b="0" strike="noStrike" spc="-1">
              <a:latin typeface="Arial"/>
            </a:endParaRPr>
          </a:p>
        </p:txBody>
      </p:sp>
      <p:sp>
        <p:nvSpPr>
          <p:cNvPr id="424" name="CustomShape 3"/>
          <p:cNvSpPr/>
          <p:nvPr/>
        </p:nvSpPr>
        <p:spPr>
          <a:xfrm>
            <a:off x="179640" y="198720"/>
            <a:ext cx="9045720" cy="30312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90000"/>
              </a:lnSpc>
              <a:tabLst>
                <a:tab pos="0" algn="l"/>
              </a:tabLst>
            </a:pPr>
            <a:r>
              <a:rPr lang="de-DE" sz="2170" b="0" strike="noStrike" spc="-1">
                <a:solidFill>
                  <a:srgbClr val="000000"/>
                </a:solidFill>
                <a:latin typeface="Arial"/>
                <a:ea typeface="Arial"/>
              </a:rPr>
              <a:t>#fsa_pad</a:t>
            </a:r>
            <a:endParaRPr lang="de-DE" sz="2170" b="0" strike="noStrike" spc="-1">
              <a:latin typeface="Arial"/>
            </a:endParaRPr>
          </a:p>
        </p:txBody>
      </p:sp>
      <p:sp>
        <p:nvSpPr>
          <p:cNvPr id="425" name="CustomShape 4"/>
          <p:cNvSpPr/>
          <p:nvPr/>
        </p:nvSpPr>
        <p:spPr>
          <a:xfrm>
            <a:off x="38520" y="591480"/>
            <a:ext cx="3379680" cy="2806200"/>
          </a:xfrm>
          <a:prstGeom prst="rect">
            <a:avLst/>
          </a:prstGeom>
          <a:noFill/>
          <a:ln w="0">
            <a:noFill/>
          </a:ln>
        </p:spPr>
        <p:style>
          <a:lnRef idx="0">
            <a:scrgbClr r="0" g="0" b="0"/>
          </a:lnRef>
          <a:fillRef idx="0">
            <a:scrgbClr r="0" g="0" b="0"/>
          </a:fillRef>
          <a:effectRef idx="0">
            <a:scrgbClr r="0" g="0" b="0"/>
          </a:effectRef>
          <a:fontRef idx="minor"/>
        </p:style>
        <p:txBody>
          <a:bodyPr lIns="108720" tIns="54360" rIns="108720" bIns="54360">
            <a:noAutofit/>
          </a:bodyPr>
          <a:lstStyle/>
          <a:p>
            <a:pPr>
              <a:lnSpc>
                <a:spcPct val="100000"/>
              </a:lnSpc>
              <a:tabLst>
                <a:tab pos="0" algn="l"/>
              </a:tabLst>
            </a:pPr>
            <a:r>
              <a:rPr lang="de-DE" sz="2600" b="1" strike="noStrike" spc="-1">
                <a:solidFill>
                  <a:srgbClr val="FFFFFF"/>
                </a:solidFill>
                <a:latin typeface="Arial"/>
                <a:ea typeface="Arial"/>
              </a:rPr>
              <a:t>Fremdsprachen-assistenzkraft (FSA) </a:t>
            </a:r>
            <a:endParaRPr lang="de-DE" sz="2600" b="0" strike="noStrike" spc="-1">
              <a:latin typeface="Arial"/>
            </a:endParaRPr>
          </a:p>
        </p:txBody>
      </p:sp>
      <p:pic>
        <p:nvPicPr>
          <p:cNvPr id="426" name="Google Shape;261;p34_1" descr="Grafik mit Globus: Aus Deutschland in die Welt"/>
          <p:cNvPicPr/>
          <p:nvPr/>
        </p:nvPicPr>
        <p:blipFill>
          <a:blip r:embed="rId3"/>
          <a:stretch/>
        </p:blipFill>
        <p:spPr>
          <a:xfrm>
            <a:off x="1179000" y="1530720"/>
            <a:ext cx="2239560" cy="199044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CustomShape 1"/>
          <p:cNvSpPr/>
          <p:nvPr/>
        </p:nvSpPr>
        <p:spPr>
          <a:xfrm>
            <a:off x="360" y="0"/>
            <a:ext cx="3418560" cy="6298560"/>
          </a:xfrm>
          <a:prstGeom prst="rect">
            <a:avLst/>
          </a:prstGeom>
          <a:solidFill>
            <a:srgbClr val="00B0F0"/>
          </a:solidFill>
          <a:ln w="0">
            <a:noFill/>
          </a:ln>
        </p:spPr>
        <p:style>
          <a:lnRef idx="0">
            <a:scrgbClr r="0" g="0" b="0"/>
          </a:lnRef>
          <a:fillRef idx="0">
            <a:scrgbClr r="0" g="0" b="0"/>
          </a:fillRef>
          <a:effectRef idx="0">
            <a:scrgbClr r="0" g="0" b="0"/>
          </a:effectRef>
          <a:fontRef idx="minor"/>
        </p:style>
        <p:txBody>
          <a:bodyPr lIns="87120" tIns="0" rIns="0" bIns="0">
            <a:noAutofit/>
          </a:bodyPr>
          <a:lstStyle/>
          <a:p>
            <a:pPr>
              <a:lnSpc>
                <a:spcPct val="100000"/>
              </a:lnSpc>
              <a:tabLst>
                <a:tab pos="0" algn="l"/>
              </a:tabLst>
            </a:pPr>
            <a:r>
              <a:t/>
            </a:r>
            <a:br/>
            <a:r>
              <a:t/>
            </a:r>
            <a:br/>
            <a:r>
              <a:t/>
            </a:r>
            <a:br/>
            <a:r>
              <a:t/>
            </a:r>
            <a:br/>
            <a:endParaRPr lang="de-DE" sz="1790" b="0" strike="noStrike" spc="-1">
              <a:latin typeface="Arial"/>
            </a:endParaRPr>
          </a:p>
        </p:txBody>
      </p:sp>
      <p:pic>
        <p:nvPicPr>
          <p:cNvPr id="428" name="Google Shape;266;p35_1" descr="FSA-Bewerbung"/>
          <p:cNvPicPr/>
          <p:nvPr/>
        </p:nvPicPr>
        <p:blipFill>
          <a:blip r:embed="rId2"/>
          <a:srcRect t="10101"/>
          <a:stretch/>
        </p:blipFill>
        <p:spPr>
          <a:xfrm>
            <a:off x="0" y="3521160"/>
            <a:ext cx="3398040" cy="2448720"/>
          </a:xfrm>
          <a:prstGeom prst="rect">
            <a:avLst/>
          </a:prstGeom>
          <a:ln w="0">
            <a:noFill/>
          </a:ln>
        </p:spPr>
      </p:pic>
      <p:sp>
        <p:nvSpPr>
          <p:cNvPr id="429" name="CustomShape 2"/>
          <p:cNvSpPr/>
          <p:nvPr/>
        </p:nvSpPr>
        <p:spPr>
          <a:xfrm>
            <a:off x="3901320" y="598680"/>
            <a:ext cx="5818680" cy="4911120"/>
          </a:xfrm>
          <a:prstGeom prst="rect">
            <a:avLst/>
          </a:prstGeom>
          <a:noFill/>
          <a:ln w="0">
            <a:noFill/>
          </a:ln>
        </p:spPr>
        <p:style>
          <a:lnRef idx="0">
            <a:scrgbClr r="0" g="0" b="0"/>
          </a:lnRef>
          <a:fillRef idx="0">
            <a:scrgbClr r="0" g="0" b="0"/>
          </a:fillRef>
          <a:effectRef idx="0">
            <a:scrgbClr r="0" g="0" b="0"/>
          </a:effectRef>
          <a:fontRef idx="minor"/>
        </p:style>
        <p:txBody>
          <a:bodyPr lIns="122040" tIns="122040" rIns="122040" bIns="122040">
            <a:noAutofit/>
          </a:bodyPr>
          <a:lstStyle/>
          <a:p>
            <a:pPr>
              <a:lnSpc>
                <a:spcPct val="90000"/>
              </a:lnSpc>
              <a:tabLst>
                <a:tab pos="0" algn="l"/>
              </a:tabLst>
            </a:pPr>
            <a:r>
              <a:rPr lang="de-DE" sz="2000" b="1" strike="noStrike" spc="-1">
                <a:solidFill>
                  <a:srgbClr val="1155CC"/>
                </a:solidFill>
                <a:latin typeface="Arial"/>
                <a:ea typeface="Arial"/>
              </a:rPr>
              <a:t>Links:</a:t>
            </a:r>
            <a:endParaRPr lang="de-DE" sz="2000" b="0" strike="noStrike" spc="-1">
              <a:latin typeface="Arial"/>
            </a:endParaRPr>
          </a:p>
          <a:p>
            <a:pPr>
              <a:lnSpc>
                <a:spcPct val="90000"/>
              </a:lnSpc>
              <a:spcBef>
                <a:spcPts val="1210"/>
              </a:spcBef>
              <a:tabLst>
                <a:tab pos="0" algn="l"/>
              </a:tabLst>
            </a:pPr>
            <a:r>
              <a:rPr lang="de-DE" sz="2000" b="0" u="sng" strike="noStrike" spc="-1">
                <a:solidFill>
                  <a:srgbClr val="0563C1"/>
                </a:solidFill>
                <a:uFillTx/>
                <a:latin typeface="Arial"/>
                <a:ea typeface="Arial"/>
                <a:hlinkClick r:id="rId3"/>
              </a:rPr>
              <a:t>www.kmk-pad.org/programme/fremdsprachenassistenzkraefte/studierende-aus-deutschland.html</a:t>
            </a:r>
            <a:endParaRPr lang="de-DE" sz="2000" b="0" strike="noStrike" spc="-1">
              <a:latin typeface="Arial"/>
            </a:endParaRPr>
          </a:p>
          <a:p>
            <a:pPr>
              <a:lnSpc>
                <a:spcPct val="90000"/>
              </a:lnSpc>
              <a:spcBef>
                <a:spcPts val="1210"/>
              </a:spcBef>
              <a:tabLst>
                <a:tab pos="0" algn="l"/>
              </a:tabLst>
            </a:pPr>
            <a:r>
              <a:rPr lang="de-DE" sz="2000" b="0" u="sng" strike="noStrike" spc="-1">
                <a:solidFill>
                  <a:srgbClr val="0563C1"/>
                </a:solidFill>
                <a:uFillTx/>
                <a:latin typeface="Arial"/>
                <a:ea typeface="Arial"/>
                <a:hlinkClick r:id="rId4"/>
              </a:rPr>
              <a:t>www.instagram.com/fsa_pad/</a:t>
            </a:r>
            <a:endParaRPr lang="de-DE" sz="2000" b="0" strike="noStrike" spc="-1">
              <a:latin typeface="Arial"/>
            </a:endParaRPr>
          </a:p>
          <a:p>
            <a:pPr>
              <a:lnSpc>
                <a:spcPct val="90000"/>
              </a:lnSpc>
              <a:spcBef>
                <a:spcPts val="1210"/>
              </a:spcBef>
              <a:tabLst>
                <a:tab pos="0" algn="l"/>
              </a:tabLst>
            </a:pPr>
            <a:r>
              <a:rPr lang="de-DE" sz="2000" b="1" strike="noStrike" spc="-1">
                <a:solidFill>
                  <a:srgbClr val="000000"/>
                </a:solidFill>
                <a:latin typeface="Arial"/>
                <a:ea typeface="Arial"/>
              </a:rPr>
              <a:t>Infoveranstaltung vom PAD online:</a:t>
            </a:r>
            <a:endParaRPr lang="de-DE" sz="2000" b="0" strike="noStrike" spc="-1">
              <a:latin typeface="Arial"/>
            </a:endParaRPr>
          </a:p>
          <a:p>
            <a:pPr>
              <a:lnSpc>
                <a:spcPct val="90000"/>
              </a:lnSpc>
              <a:spcBef>
                <a:spcPts val="1210"/>
              </a:spcBef>
              <a:tabLst>
                <a:tab pos="0" algn="l"/>
              </a:tabLst>
            </a:pPr>
            <a:r>
              <a:rPr lang="de-DE" sz="2000" b="0" strike="noStrike" spc="-1">
                <a:solidFill>
                  <a:srgbClr val="050505"/>
                </a:solidFill>
                <a:latin typeface="Arial"/>
                <a:ea typeface="Quattrocento Sans"/>
              </a:rPr>
              <a:t>Freitag, 20. November 2020 von 16:00 UTC bis 17:00 UTC</a:t>
            </a:r>
            <a:endParaRPr lang="de-DE" sz="2000" b="0" strike="noStrike" spc="-1">
              <a:latin typeface="Arial"/>
            </a:endParaRPr>
          </a:p>
          <a:p>
            <a:pPr>
              <a:lnSpc>
                <a:spcPct val="90000"/>
              </a:lnSpc>
              <a:spcBef>
                <a:spcPts val="1210"/>
              </a:spcBef>
              <a:tabLst>
                <a:tab pos="0" algn="l"/>
              </a:tabLst>
            </a:pPr>
            <a:r>
              <a:rPr lang="de-DE" sz="2000" b="0" strike="noStrike" spc="-1">
                <a:solidFill>
                  <a:srgbClr val="050505"/>
                </a:solidFill>
                <a:latin typeface="Arial"/>
                <a:ea typeface="Quattrocento Sans"/>
              </a:rPr>
              <a:t>Zoom Meeting-ID: 985 6673 4733</a:t>
            </a:r>
            <a:r>
              <a:rPr lang="de-DE" sz="2000" b="0" strike="noStrike" spc="-1">
                <a:solidFill>
                  <a:srgbClr val="000000"/>
                </a:solidFill>
                <a:latin typeface="Arial"/>
                <a:ea typeface="Arial"/>
              </a:rPr>
              <a:t> </a:t>
            </a:r>
            <a:r>
              <a:t/>
            </a:r>
            <a:br/>
            <a:r>
              <a:rPr lang="de-DE" sz="2000" b="0" strike="noStrike" spc="-1">
                <a:solidFill>
                  <a:srgbClr val="050505"/>
                </a:solidFill>
                <a:latin typeface="Arial"/>
                <a:ea typeface="Quattrocento Sans"/>
              </a:rPr>
              <a:t>Passwort: 564624</a:t>
            </a:r>
            <a:r>
              <a:rPr lang="de-DE" sz="2000" b="0" strike="noStrike" spc="-1">
                <a:solidFill>
                  <a:srgbClr val="000000"/>
                </a:solidFill>
                <a:latin typeface="Arial"/>
                <a:ea typeface="Arial"/>
              </a:rPr>
              <a:t> </a:t>
            </a:r>
            <a:r>
              <a:t/>
            </a:r>
            <a:br/>
            <a:r>
              <a:rPr lang="de-DE" sz="2000" b="0" strike="noStrike" spc="-1">
                <a:solidFill>
                  <a:srgbClr val="050505"/>
                </a:solidFill>
                <a:latin typeface="Arial"/>
                <a:ea typeface="Quattrocento Sans"/>
              </a:rPr>
              <a:t>Zoom-Link: </a:t>
            </a:r>
            <a:r>
              <a:rPr lang="de-DE" sz="2000" b="0" u="sng" strike="noStrike" spc="-1">
                <a:solidFill>
                  <a:srgbClr val="0563C1"/>
                </a:solidFill>
                <a:uFillTx/>
                <a:latin typeface="Arial"/>
                <a:ea typeface="Quattrocento Sans"/>
                <a:hlinkClick r:id="rId5"/>
              </a:rPr>
              <a:t>https://ruhr-uni-bochum.zoom.us/j/98566734733?pwd=TU1nVkZ3MVp4Y1M3bm5seXMxRFFDdz09</a:t>
            </a:r>
            <a:endParaRPr lang="de-DE" sz="2000" b="0" strike="noStrike" spc="-1">
              <a:latin typeface="Arial"/>
            </a:endParaRPr>
          </a:p>
          <a:p>
            <a:pPr>
              <a:lnSpc>
                <a:spcPct val="90000"/>
              </a:lnSpc>
              <a:spcBef>
                <a:spcPts val="1210"/>
              </a:spcBef>
              <a:tabLst>
                <a:tab pos="0" algn="l"/>
              </a:tabLst>
            </a:pPr>
            <a:endParaRPr lang="de-DE" sz="2000" b="0" strike="noStrike" spc="-1">
              <a:latin typeface="Arial"/>
            </a:endParaRPr>
          </a:p>
          <a:p>
            <a:pPr>
              <a:lnSpc>
                <a:spcPct val="90000"/>
              </a:lnSpc>
              <a:spcBef>
                <a:spcPts val="1210"/>
              </a:spcBef>
              <a:tabLst>
                <a:tab pos="0" algn="l"/>
              </a:tabLst>
            </a:pPr>
            <a:endParaRPr lang="de-DE" sz="2000" b="0" strike="noStrike" spc="-1">
              <a:latin typeface="Arial"/>
            </a:endParaRPr>
          </a:p>
        </p:txBody>
      </p:sp>
      <p:sp>
        <p:nvSpPr>
          <p:cNvPr id="430" name="CustomShape 3"/>
          <p:cNvSpPr/>
          <p:nvPr/>
        </p:nvSpPr>
        <p:spPr>
          <a:xfrm>
            <a:off x="179640" y="198720"/>
            <a:ext cx="9045720" cy="30312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90000"/>
              </a:lnSpc>
              <a:tabLst>
                <a:tab pos="0" algn="l"/>
              </a:tabLst>
            </a:pPr>
            <a:r>
              <a:rPr lang="de-DE" sz="2170" b="0" strike="noStrike" spc="-1">
                <a:solidFill>
                  <a:srgbClr val="000000"/>
                </a:solidFill>
                <a:latin typeface="Arial"/>
                <a:ea typeface="Arial"/>
              </a:rPr>
              <a:t>#fsa_pad</a:t>
            </a:r>
            <a:endParaRPr lang="de-DE" sz="2170" b="0" strike="noStrike" spc="-1">
              <a:latin typeface="Arial"/>
            </a:endParaRPr>
          </a:p>
        </p:txBody>
      </p:sp>
      <p:sp>
        <p:nvSpPr>
          <p:cNvPr id="431" name="CustomShape 4"/>
          <p:cNvSpPr/>
          <p:nvPr/>
        </p:nvSpPr>
        <p:spPr>
          <a:xfrm>
            <a:off x="38520" y="591480"/>
            <a:ext cx="3379680" cy="2806200"/>
          </a:xfrm>
          <a:prstGeom prst="rect">
            <a:avLst/>
          </a:prstGeom>
          <a:noFill/>
          <a:ln w="0">
            <a:noFill/>
          </a:ln>
        </p:spPr>
        <p:style>
          <a:lnRef idx="0">
            <a:scrgbClr r="0" g="0" b="0"/>
          </a:lnRef>
          <a:fillRef idx="0">
            <a:scrgbClr r="0" g="0" b="0"/>
          </a:fillRef>
          <a:effectRef idx="0">
            <a:scrgbClr r="0" g="0" b="0"/>
          </a:effectRef>
          <a:fontRef idx="minor"/>
        </p:style>
        <p:txBody>
          <a:bodyPr lIns="108720" tIns="54360" rIns="108720" bIns="54360">
            <a:noAutofit/>
          </a:bodyPr>
          <a:lstStyle/>
          <a:p>
            <a:pPr>
              <a:lnSpc>
                <a:spcPct val="100000"/>
              </a:lnSpc>
              <a:tabLst>
                <a:tab pos="0" algn="l"/>
              </a:tabLst>
            </a:pPr>
            <a:r>
              <a:rPr lang="de-DE" sz="2600" b="1" strike="noStrike" spc="-1">
                <a:solidFill>
                  <a:srgbClr val="FFFFFF"/>
                </a:solidFill>
                <a:latin typeface="Arial"/>
                <a:ea typeface="Arial"/>
              </a:rPr>
              <a:t>Fremdsprachen-assistenzkraft (FSA) </a:t>
            </a:r>
            <a:endParaRPr lang="de-DE" sz="2600" b="0" strike="noStrike" spc="-1">
              <a:latin typeface="Arial"/>
            </a:endParaRPr>
          </a:p>
        </p:txBody>
      </p:sp>
      <p:pic>
        <p:nvPicPr>
          <p:cNvPr id="432" name="Google Shape;270;p35_1" descr="Grafik mit Globus: Aus Deutschland in die Welt"/>
          <p:cNvPicPr/>
          <p:nvPr/>
        </p:nvPicPr>
        <p:blipFill>
          <a:blip r:embed="rId6"/>
          <a:stretch/>
        </p:blipFill>
        <p:spPr>
          <a:xfrm>
            <a:off x="1179000" y="1530720"/>
            <a:ext cx="2239560" cy="199044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1" name="TextShape 1"/>
          <p:cNvSpPr txBox="1"/>
          <p:nvPr/>
        </p:nvSpPr>
        <p:spPr>
          <a:xfrm>
            <a:off x="531000" y="5971680"/>
            <a:ext cx="6666480" cy="135360"/>
          </a:xfrm>
          <a:prstGeom prst="rect">
            <a:avLst/>
          </a:prstGeom>
          <a:noFill/>
          <a:ln w="0">
            <a:noFill/>
          </a:ln>
        </p:spPr>
        <p:txBody>
          <a:bodyPr lIns="0" tIns="0" rIns="0" bIns="0">
            <a:noAutofit/>
          </a:bodyPr>
          <a:lstStyle/>
          <a:p>
            <a:pPr>
              <a:lnSpc>
                <a:spcPct val="100000"/>
              </a:lnSpc>
            </a:pPr>
            <a:r>
              <a:rPr lang="de-DE" sz="800" b="0" strike="noStrike" spc="-1">
                <a:solidFill>
                  <a:srgbClr val="3E444C"/>
                </a:solidFill>
                <a:latin typeface="Arial"/>
              </a:rPr>
              <a:t>Universität Stuttgart</a:t>
            </a:r>
            <a:endParaRPr lang="de-DE" sz="800" b="0" strike="noStrike" spc="-1">
              <a:latin typeface="Times New Roman"/>
            </a:endParaRPr>
          </a:p>
        </p:txBody>
      </p:sp>
      <p:sp>
        <p:nvSpPr>
          <p:cNvPr id="302" name="CustomShape 2"/>
          <p:cNvSpPr/>
          <p:nvPr/>
        </p:nvSpPr>
        <p:spPr>
          <a:xfrm>
            <a:off x="2767680" y="1292760"/>
            <a:ext cx="4542480" cy="3712320"/>
          </a:xfrm>
          <a:prstGeom prst="ellipse">
            <a:avLst/>
          </a:prstGeom>
          <a:solidFill>
            <a:srgbClr val="00519E"/>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de-DE" sz="2800" b="1" strike="noStrike" spc="-1">
                <a:solidFill>
                  <a:srgbClr val="FFFFFF"/>
                </a:solidFill>
                <a:latin typeface="Arial"/>
              </a:rPr>
              <a:t>Lehramts-studium Englisch</a:t>
            </a:r>
            <a:endParaRPr lang="de-DE" sz="2800" b="0" strike="noStrike" spc="-1">
              <a:latin typeface="Arial"/>
            </a:endParaRPr>
          </a:p>
        </p:txBody>
      </p:sp>
      <p:sp>
        <p:nvSpPr>
          <p:cNvPr id="303" name="CustomShape 3"/>
          <p:cNvSpPr/>
          <p:nvPr/>
        </p:nvSpPr>
        <p:spPr>
          <a:xfrm>
            <a:off x="3396600" y="4740840"/>
            <a:ext cx="3241440" cy="1495080"/>
          </a:xfrm>
          <a:prstGeom prst="ellipse">
            <a:avLst/>
          </a:prstGeom>
          <a:solidFill>
            <a:schemeClr val="bg1"/>
          </a:solidFill>
          <a:ln>
            <a:solidFill>
              <a:srgbClr val="3E444C"/>
            </a:solidFill>
          </a:ln>
          <a:effectLst>
            <a:outerShdw blurRad="63500" sx="102000" sy="102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de-DE" sz="1600" b="0" strike="noStrike" spc="-1">
                <a:solidFill>
                  <a:srgbClr val="3E444C"/>
                </a:solidFill>
                <a:latin typeface="Arial"/>
              </a:rPr>
              <a:t>Professional School of Education</a:t>
            </a:r>
            <a:endParaRPr lang="de-DE" sz="1600" b="0" strike="noStrike" spc="-1">
              <a:latin typeface="Arial"/>
            </a:endParaRPr>
          </a:p>
        </p:txBody>
      </p:sp>
      <p:sp>
        <p:nvSpPr>
          <p:cNvPr id="304" name="CustomShape 4"/>
          <p:cNvSpPr/>
          <p:nvPr/>
        </p:nvSpPr>
        <p:spPr>
          <a:xfrm>
            <a:off x="6333840" y="808200"/>
            <a:ext cx="3015000" cy="1520280"/>
          </a:xfrm>
          <a:prstGeom prst="ellipse">
            <a:avLst/>
          </a:prstGeom>
          <a:solidFill>
            <a:schemeClr val="bg1"/>
          </a:solidFill>
          <a:ln>
            <a:solidFill>
              <a:srgbClr val="3E444C"/>
            </a:solidFill>
          </a:ln>
          <a:effectLst>
            <a:outerShdw blurRad="63500" sx="102000" sy="102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de-DE" sz="1600" b="0" strike="noStrike" spc="-1">
                <a:solidFill>
                  <a:srgbClr val="3E444C"/>
                </a:solidFill>
                <a:latin typeface="Arial"/>
              </a:rPr>
              <a:t>Linguistik/</a:t>
            </a:r>
            <a:endParaRPr lang="de-DE" sz="1600" b="0" strike="noStrike" spc="-1">
              <a:latin typeface="Arial"/>
            </a:endParaRPr>
          </a:p>
          <a:p>
            <a:pPr algn="ctr">
              <a:lnSpc>
                <a:spcPct val="100000"/>
              </a:lnSpc>
            </a:pPr>
            <a:r>
              <a:rPr lang="de-DE" sz="1600" b="0" strike="noStrike" spc="-1">
                <a:solidFill>
                  <a:srgbClr val="3E444C"/>
                </a:solidFill>
                <a:latin typeface="Arial"/>
              </a:rPr>
              <a:t>Anglistik</a:t>
            </a:r>
            <a:endParaRPr lang="de-DE" sz="1600" b="0" strike="noStrike" spc="-1">
              <a:latin typeface="Arial"/>
            </a:endParaRPr>
          </a:p>
        </p:txBody>
      </p:sp>
      <p:sp>
        <p:nvSpPr>
          <p:cNvPr id="305" name="CustomShape 5"/>
          <p:cNvSpPr/>
          <p:nvPr/>
        </p:nvSpPr>
        <p:spPr>
          <a:xfrm>
            <a:off x="915840" y="891360"/>
            <a:ext cx="2824200" cy="1488600"/>
          </a:xfrm>
          <a:prstGeom prst="ellipse">
            <a:avLst/>
          </a:prstGeom>
          <a:solidFill>
            <a:schemeClr val="bg1"/>
          </a:solidFill>
          <a:ln>
            <a:solidFill>
              <a:srgbClr val="3E444C"/>
            </a:solidFill>
          </a:ln>
          <a:effectLst>
            <a:outerShdw blurRad="63500" sx="102000" sy="102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de-DE" sz="1600" b="0" strike="noStrike" spc="-1">
                <a:solidFill>
                  <a:srgbClr val="3E444C"/>
                </a:solidFill>
                <a:latin typeface="Arial"/>
              </a:rPr>
              <a:t>Kulturelles Angebot</a:t>
            </a:r>
            <a:endParaRPr lang="de-DE" sz="1600" b="0" strike="noStrike" spc="-1">
              <a:latin typeface="Arial"/>
            </a:endParaRPr>
          </a:p>
        </p:txBody>
      </p:sp>
      <p:sp>
        <p:nvSpPr>
          <p:cNvPr id="306" name="CustomShape 6"/>
          <p:cNvSpPr/>
          <p:nvPr/>
        </p:nvSpPr>
        <p:spPr>
          <a:xfrm>
            <a:off x="406080" y="4039560"/>
            <a:ext cx="3416040" cy="1166400"/>
          </a:xfrm>
          <a:prstGeom prst="ellipse">
            <a:avLst/>
          </a:prstGeom>
          <a:solidFill>
            <a:schemeClr val="bg1"/>
          </a:solidFill>
          <a:ln>
            <a:solidFill>
              <a:srgbClr val="3E444C"/>
            </a:solidFill>
          </a:ln>
          <a:effectLst>
            <a:outerShdw blurRad="63500" sx="102000" sy="102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de-DE" sz="1600" b="0" strike="noStrike" spc="-1">
                <a:solidFill>
                  <a:srgbClr val="3E444C"/>
                </a:solidFill>
                <a:latin typeface="Arial"/>
              </a:rPr>
              <a:t>Schulpraxis-</a:t>
            </a:r>
            <a:endParaRPr lang="de-DE" sz="1600" b="0" strike="noStrike" spc="-1">
              <a:latin typeface="Arial"/>
            </a:endParaRPr>
          </a:p>
          <a:p>
            <a:pPr algn="ctr">
              <a:lnSpc>
                <a:spcPct val="100000"/>
              </a:lnSpc>
            </a:pPr>
            <a:r>
              <a:rPr lang="de-DE" sz="1600" b="0" strike="noStrike" spc="-1">
                <a:solidFill>
                  <a:srgbClr val="3E444C"/>
                </a:solidFill>
                <a:latin typeface="Arial"/>
              </a:rPr>
              <a:t>semester</a:t>
            </a:r>
            <a:endParaRPr lang="de-DE" sz="1600" b="0" strike="noStrike" spc="-1">
              <a:latin typeface="Arial"/>
            </a:endParaRPr>
          </a:p>
        </p:txBody>
      </p:sp>
      <p:sp>
        <p:nvSpPr>
          <p:cNvPr id="307" name="CustomShape 7"/>
          <p:cNvSpPr/>
          <p:nvPr/>
        </p:nvSpPr>
        <p:spPr>
          <a:xfrm>
            <a:off x="6488280" y="3942720"/>
            <a:ext cx="3015000" cy="1464120"/>
          </a:xfrm>
          <a:prstGeom prst="ellipse">
            <a:avLst/>
          </a:prstGeom>
          <a:solidFill>
            <a:schemeClr val="bg1"/>
          </a:solidFill>
          <a:ln>
            <a:solidFill>
              <a:srgbClr val="3E444C"/>
            </a:solidFill>
          </a:ln>
          <a:effectLst>
            <a:outerShdw blurRad="63500" sx="102000" sy="102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de-DE" sz="1600" b="0" strike="noStrike" spc="-1">
                <a:solidFill>
                  <a:srgbClr val="3E444C"/>
                </a:solidFill>
                <a:latin typeface="Arial"/>
              </a:rPr>
              <a:t>Bildungs-wissenschaften</a:t>
            </a:r>
            <a:endParaRPr lang="de-DE" sz="1600" b="0" strike="noStrike" spc="-1">
              <a:latin typeface="Arial"/>
            </a:endParaRPr>
          </a:p>
        </p:txBody>
      </p:sp>
      <p:sp>
        <p:nvSpPr>
          <p:cNvPr id="308" name="CustomShape 8"/>
          <p:cNvSpPr/>
          <p:nvPr/>
        </p:nvSpPr>
        <p:spPr>
          <a:xfrm>
            <a:off x="151920" y="2494080"/>
            <a:ext cx="3099600" cy="1309680"/>
          </a:xfrm>
          <a:prstGeom prst="ellipse">
            <a:avLst/>
          </a:prstGeom>
          <a:solidFill>
            <a:schemeClr val="bg1"/>
          </a:solidFill>
          <a:ln>
            <a:solidFill>
              <a:srgbClr val="3E444C"/>
            </a:solidFill>
          </a:ln>
          <a:effectLst>
            <a:outerShdw blurRad="63500" sx="102000" sy="102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de-DE" sz="1600" b="0" strike="noStrike" spc="-1">
                <a:solidFill>
                  <a:srgbClr val="3E444C"/>
                </a:solidFill>
                <a:latin typeface="Arial"/>
              </a:rPr>
              <a:t>Partner</a:t>
            </a:r>
            <a:endParaRPr lang="de-DE" sz="1600" b="0" strike="noStrike" spc="-1">
              <a:latin typeface="Arial"/>
            </a:endParaRPr>
          </a:p>
        </p:txBody>
      </p:sp>
      <p:sp>
        <p:nvSpPr>
          <p:cNvPr id="309" name="CustomShape 9"/>
          <p:cNvSpPr/>
          <p:nvPr/>
        </p:nvSpPr>
        <p:spPr>
          <a:xfrm>
            <a:off x="3341880" y="62280"/>
            <a:ext cx="3351240" cy="1488600"/>
          </a:xfrm>
          <a:prstGeom prst="ellipse">
            <a:avLst/>
          </a:prstGeom>
          <a:solidFill>
            <a:schemeClr val="bg1"/>
          </a:solidFill>
          <a:ln>
            <a:solidFill>
              <a:srgbClr val="3E444C"/>
            </a:solidFill>
          </a:ln>
          <a:effectLst>
            <a:outerShdw blurRad="63500" sx="102000" sy="102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de-DE" sz="1600" b="0" strike="noStrike" spc="-1">
                <a:solidFill>
                  <a:srgbClr val="3E444C"/>
                </a:solidFill>
                <a:latin typeface="Arial"/>
              </a:rPr>
              <a:t>Englische &amp; Amerikanische Literaturen &amp; Kulturen</a:t>
            </a:r>
            <a:endParaRPr lang="de-DE" sz="1600" b="0" strike="noStrike" spc="-1">
              <a:latin typeface="Arial"/>
            </a:endParaRPr>
          </a:p>
        </p:txBody>
      </p:sp>
      <p:sp>
        <p:nvSpPr>
          <p:cNvPr id="310" name="CustomShape 10"/>
          <p:cNvSpPr/>
          <p:nvPr/>
        </p:nvSpPr>
        <p:spPr>
          <a:xfrm>
            <a:off x="6567840" y="2432880"/>
            <a:ext cx="3099600" cy="1431000"/>
          </a:xfrm>
          <a:prstGeom prst="ellipse">
            <a:avLst/>
          </a:prstGeom>
          <a:solidFill>
            <a:schemeClr val="bg1"/>
          </a:solidFill>
          <a:ln>
            <a:solidFill>
              <a:srgbClr val="3E444C"/>
            </a:solidFill>
          </a:ln>
          <a:effectLst>
            <a:outerShdw blurRad="63500" sx="102000" sy="102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de-DE" sz="1600" b="0" strike="noStrike" spc="-1">
                <a:solidFill>
                  <a:srgbClr val="3E444C"/>
                </a:solidFill>
                <a:latin typeface="Arial"/>
              </a:rPr>
              <a:t>Fachdidaktik Englisch</a:t>
            </a:r>
            <a:endParaRPr lang="de-DE" sz="1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CustomShape 1"/>
          <p:cNvSpPr/>
          <p:nvPr/>
        </p:nvSpPr>
        <p:spPr>
          <a:xfrm>
            <a:off x="360" y="0"/>
            <a:ext cx="3418560" cy="6298560"/>
          </a:xfrm>
          <a:prstGeom prst="rect">
            <a:avLst/>
          </a:prstGeom>
          <a:solidFill>
            <a:srgbClr val="00B0F0"/>
          </a:solidFill>
          <a:ln w="0">
            <a:noFill/>
          </a:ln>
        </p:spPr>
        <p:style>
          <a:lnRef idx="0">
            <a:scrgbClr r="0" g="0" b="0"/>
          </a:lnRef>
          <a:fillRef idx="0">
            <a:scrgbClr r="0" g="0" b="0"/>
          </a:fillRef>
          <a:effectRef idx="0">
            <a:scrgbClr r="0" g="0" b="0"/>
          </a:effectRef>
          <a:fontRef idx="minor"/>
        </p:style>
        <p:txBody>
          <a:bodyPr lIns="87120" tIns="0" rIns="0" bIns="0">
            <a:noAutofit/>
          </a:bodyPr>
          <a:lstStyle/>
          <a:p>
            <a:pPr>
              <a:lnSpc>
                <a:spcPct val="100000"/>
              </a:lnSpc>
              <a:tabLst>
                <a:tab pos="0" algn="l"/>
              </a:tabLst>
            </a:pPr>
            <a:r>
              <a:t/>
            </a:r>
            <a:br/>
            <a:r>
              <a:t/>
            </a:r>
            <a:br/>
            <a:r>
              <a:t/>
            </a:r>
            <a:br/>
            <a:r>
              <a:t/>
            </a:r>
            <a:br/>
            <a:endParaRPr lang="de-DE" sz="1790" b="0" strike="noStrike" spc="-1">
              <a:latin typeface="Arial"/>
            </a:endParaRPr>
          </a:p>
        </p:txBody>
      </p:sp>
      <p:sp>
        <p:nvSpPr>
          <p:cNvPr id="434" name="CustomShape 2"/>
          <p:cNvSpPr/>
          <p:nvPr/>
        </p:nvSpPr>
        <p:spPr>
          <a:xfrm>
            <a:off x="3599280" y="199440"/>
            <a:ext cx="6298560" cy="4567680"/>
          </a:xfrm>
          <a:prstGeom prst="rect">
            <a:avLst/>
          </a:prstGeom>
          <a:noFill/>
          <a:ln w="0">
            <a:noFill/>
          </a:ln>
        </p:spPr>
        <p:style>
          <a:lnRef idx="0">
            <a:scrgbClr r="0" g="0" b="0"/>
          </a:lnRef>
          <a:fillRef idx="0">
            <a:scrgbClr r="0" g="0" b="0"/>
          </a:fillRef>
          <a:effectRef idx="0">
            <a:scrgbClr r="0" g="0" b="0"/>
          </a:effectRef>
          <a:fontRef idx="minor"/>
        </p:style>
        <p:txBody>
          <a:bodyPr lIns="122040" tIns="122040" rIns="122040" bIns="122040">
            <a:noAutofit/>
          </a:bodyPr>
          <a:lstStyle/>
          <a:p>
            <a:pPr marL="552960" indent="-490320">
              <a:lnSpc>
                <a:spcPct val="90000"/>
              </a:lnSpc>
              <a:buClr>
                <a:srgbClr val="000000"/>
              </a:buClr>
              <a:buFont typeface="Arial"/>
              <a:buChar char="•"/>
            </a:pPr>
            <a:r>
              <a:rPr lang="de-DE" sz="2000" b="1" strike="noStrike" spc="-1">
                <a:solidFill>
                  <a:srgbClr val="000000"/>
                </a:solidFill>
                <a:latin typeface="Arial"/>
                <a:ea typeface="Arial"/>
              </a:rPr>
              <a:t>KMK PAD:</a:t>
            </a:r>
            <a:endParaRPr lang="de-DE" sz="2000" b="0" strike="noStrike" spc="-1">
              <a:latin typeface="Arial"/>
            </a:endParaRPr>
          </a:p>
          <a:p>
            <a:pPr marL="1105920" lvl="1" indent="-459360">
              <a:lnSpc>
                <a:spcPct val="90000"/>
              </a:lnSpc>
              <a:spcBef>
                <a:spcPts val="604"/>
              </a:spcBef>
              <a:buClr>
                <a:srgbClr val="000000"/>
              </a:buClr>
              <a:buFont typeface="Arial"/>
              <a:buChar char="•"/>
            </a:pPr>
            <a:r>
              <a:rPr lang="de-DE" sz="2000" b="0" strike="noStrike" spc="-1">
                <a:solidFill>
                  <a:srgbClr val="000000"/>
                </a:solidFill>
                <a:latin typeface="Arial"/>
                <a:ea typeface="Arial"/>
              </a:rPr>
              <a:t>MYG – Meet Young Germany in your Classroom (Zielland USA) </a:t>
            </a:r>
            <a:endParaRPr lang="de-DE" sz="2000" b="0" strike="noStrike" spc="-1">
              <a:latin typeface="Arial"/>
            </a:endParaRPr>
          </a:p>
          <a:p>
            <a:pPr marL="211680">
              <a:lnSpc>
                <a:spcPct val="90000"/>
              </a:lnSpc>
              <a:spcBef>
                <a:spcPts val="604"/>
              </a:spcBef>
              <a:tabLst>
                <a:tab pos="0" algn="l"/>
              </a:tabLst>
            </a:pPr>
            <a:r>
              <a:rPr lang="de-DE" sz="2000" b="0" u="sng" strike="noStrike" spc="-1">
                <a:solidFill>
                  <a:srgbClr val="0563C1"/>
                </a:solidFill>
                <a:uFillTx/>
                <a:latin typeface="Arial"/>
                <a:ea typeface="Arial"/>
                <a:hlinkClick r:id="rId2"/>
              </a:rPr>
              <a:t>Informationen zu MYG</a:t>
            </a:r>
            <a:endParaRPr lang="de-DE" sz="2000" b="0" strike="noStrike" spc="-1">
              <a:latin typeface="Arial"/>
            </a:endParaRPr>
          </a:p>
          <a:p>
            <a:pPr marL="552960" indent="-490320">
              <a:lnSpc>
                <a:spcPct val="90000"/>
              </a:lnSpc>
              <a:spcBef>
                <a:spcPts val="1210"/>
              </a:spcBef>
              <a:buClr>
                <a:srgbClr val="000000"/>
              </a:buClr>
              <a:buFont typeface="Arial"/>
              <a:buChar char="•"/>
              <a:tabLst>
                <a:tab pos="0" algn="l"/>
              </a:tabLst>
            </a:pPr>
            <a:r>
              <a:rPr lang="de-DE" sz="2000" b="1" strike="noStrike" spc="-1">
                <a:solidFill>
                  <a:srgbClr val="000000"/>
                </a:solidFill>
                <a:latin typeface="Arial"/>
                <a:ea typeface="Arial"/>
              </a:rPr>
              <a:t>Goethe Institut:</a:t>
            </a:r>
            <a:endParaRPr lang="de-DE" sz="2000" b="0" strike="noStrike" spc="-1">
              <a:latin typeface="Arial"/>
            </a:endParaRPr>
          </a:p>
          <a:p>
            <a:pPr marL="1105920" lvl="1" indent="-459360">
              <a:lnSpc>
                <a:spcPct val="90000"/>
              </a:lnSpc>
              <a:spcBef>
                <a:spcPts val="604"/>
              </a:spcBef>
              <a:buClr>
                <a:srgbClr val="000000"/>
              </a:buClr>
              <a:buFont typeface="Arial"/>
              <a:buChar char="•"/>
              <a:tabLst>
                <a:tab pos="0" algn="l"/>
              </a:tabLst>
            </a:pPr>
            <a:r>
              <a:rPr lang="de-DE" sz="2000" b="0" strike="noStrike" spc="-1">
                <a:solidFill>
                  <a:srgbClr val="000000"/>
                </a:solidFill>
                <a:latin typeface="Arial"/>
                <a:ea typeface="Arial"/>
              </a:rPr>
              <a:t>Schulwärts! (Laufzeit 3 Monate)</a:t>
            </a:r>
            <a:endParaRPr lang="de-DE" sz="2000" b="0" strike="noStrike" spc="-1">
              <a:latin typeface="Arial"/>
            </a:endParaRPr>
          </a:p>
          <a:p>
            <a:pPr marL="211680">
              <a:lnSpc>
                <a:spcPct val="90000"/>
              </a:lnSpc>
              <a:spcBef>
                <a:spcPts val="604"/>
              </a:spcBef>
              <a:tabLst>
                <a:tab pos="0" algn="l"/>
              </a:tabLst>
            </a:pPr>
            <a:r>
              <a:rPr lang="de-DE" sz="2000" b="0" u="sng" strike="noStrike" spc="-1">
                <a:solidFill>
                  <a:srgbClr val="0563C1"/>
                </a:solidFill>
                <a:uFillTx/>
                <a:latin typeface="Arial"/>
                <a:ea typeface="Arial"/>
                <a:hlinkClick r:id="rId3"/>
              </a:rPr>
              <a:t>Informationen zu Schulwärts!</a:t>
            </a:r>
            <a:endParaRPr lang="de-DE" sz="2000" b="0" strike="noStrike" spc="-1">
              <a:latin typeface="Arial"/>
            </a:endParaRPr>
          </a:p>
          <a:p>
            <a:pPr marL="552960" indent="-490320">
              <a:lnSpc>
                <a:spcPct val="90000"/>
              </a:lnSpc>
              <a:spcBef>
                <a:spcPts val="1210"/>
              </a:spcBef>
              <a:buClr>
                <a:srgbClr val="000000"/>
              </a:buClr>
              <a:buFont typeface="Arial"/>
              <a:buChar char="•"/>
              <a:tabLst>
                <a:tab pos="0" algn="l"/>
              </a:tabLst>
            </a:pPr>
            <a:r>
              <a:rPr lang="de-DE" sz="2000" b="1" strike="noStrike" spc="-1">
                <a:solidFill>
                  <a:srgbClr val="000000"/>
                </a:solidFill>
                <a:latin typeface="Arial"/>
                <a:ea typeface="Arial"/>
              </a:rPr>
              <a:t>Schulpraxissemester im Ausland:</a:t>
            </a:r>
            <a:endParaRPr lang="de-DE" sz="2000" b="0" strike="noStrike" spc="-1">
              <a:latin typeface="Arial"/>
            </a:endParaRPr>
          </a:p>
          <a:p>
            <a:pPr marL="1105920" lvl="1" indent="-459360">
              <a:lnSpc>
                <a:spcPct val="90000"/>
              </a:lnSpc>
              <a:spcBef>
                <a:spcPts val="604"/>
              </a:spcBef>
              <a:buClr>
                <a:srgbClr val="000000"/>
              </a:buClr>
              <a:buFont typeface="Arial"/>
              <a:buChar char="•"/>
              <a:tabLst>
                <a:tab pos="0" algn="l"/>
              </a:tabLst>
            </a:pPr>
            <a:r>
              <a:rPr lang="de-DE" sz="2000" b="0" strike="noStrike" spc="-1">
                <a:solidFill>
                  <a:srgbClr val="000000"/>
                </a:solidFill>
                <a:latin typeface="Arial"/>
                <a:ea typeface="Arial"/>
              </a:rPr>
              <a:t>German International Schools, anerkannte deutsche Schulen weltweit</a:t>
            </a:r>
            <a:endParaRPr lang="de-DE" sz="2000" b="0" strike="noStrike" spc="-1">
              <a:latin typeface="Arial"/>
            </a:endParaRPr>
          </a:p>
          <a:p>
            <a:pPr marL="211680">
              <a:lnSpc>
                <a:spcPct val="90000"/>
              </a:lnSpc>
              <a:spcBef>
                <a:spcPts val="604"/>
              </a:spcBef>
              <a:tabLst>
                <a:tab pos="0" algn="l"/>
              </a:tabLst>
            </a:pPr>
            <a:r>
              <a:rPr lang="de-DE" sz="2000" b="0" u="sng" strike="noStrike" spc="-1">
                <a:solidFill>
                  <a:srgbClr val="0563C1"/>
                </a:solidFill>
                <a:uFillTx/>
                <a:latin typeface="Arial"/>
                <a:ea typeface="Arial"/>
                <a:hlinkClick r:id="rId4"/>
              </a:rPr>
              <a:t>Liste deutscher Schulen im Ausland</a:t>
            </a:r>
            <a:r>
              <a:rPr lang="de-DE" sz="2000" b="0" strike="noStrike" spc="-1">
                <a:solidFill>
                  <a:srgbClr val="000000"/>
                </a:solidFill>
                <a:latin typeface="Arial"/>
                <a:ea typeface="Arial"/>
              </a:rPr>
              <a:t>, </a:t>
            </a:r>
            <a:r>
              <a:rPr lang="de-DE" sz="2000" b="0" u="sng" strike="noStrike" spc="-1">
                <a:solidFill>
                  <a:srgbClr val="0563C1"/>
                </a:solidFill>
                <a:uFillTx/>
                <a:latin typeface="Arial"/>
                <a:ea typeface="Arial"/>
                <a:hlinkClick r:id="rId5"/>
              </a:rPr>
              <a:t>Bedingungen SPS im Ausland</a:t>
            </a:r>
            <a:endParaRPr lang="de-DE" sz="2000" b="0" strike="noStrike" spc="-1">
              <a:latin typeface="Arial"/>
            </a:endParaRPr>
          </a:p>
          <a:p>
            <a:pPr marL="552960" indent="-490320">
              <a:lnSpc>
                <a:spcPct val="90000"/>
              </a:lnSpc>
              <a:spcBef>
                <a:spcPts val="1210"/>
              </a:spcBef>
              <a:buClr>
                <a:srgbClr val="000000"/>
              </a:buClr>
              <a:buFont typeface="Arial"/>
              <a:buChar char="•"/>
              <a:tabLst>
                <a:tab pos="0" algn="l"/>
              </a:tabLst>
            </a:pPr>
            <a:r>
              <a:rPr lang="de-DE" sz="2000" b="1" strike="noStrike" spc="-1">
                <a:solidFill>
                  <a:srgbClr val="000000"/>
                </a:solidFill>
                <a:latin typeface="Arial"/>
                <a:ea typeface="Arial"/>
              </a:rPr>
              <a:t>Erasmus+</a:t>
            </a:r>
            <a:endParaRPr lang="de-DE" sz="2000" b="0" strike="noStrike" spc="-1">
              <a:latin typeface="Arial"/>
            </a:endParaRPr>
          </a:p>
          <a:p>
            <a:pPr marL="1105920" lvl="1" indent="-459360">
              <a:lnSpc>
                <a:spcPct val="90000"/>
              </a:lnSpc>
              <a:spcBef>
                <a:spcPts val="604"/>
              </a:spcBef>
              <a:buClr>
                <a:srgbClr val="000000"/>
              </a:buClr>
              <a:buFont typeface="Arial"/>
              <a:buChar char="•"/>
              <a:tabLst>
                <a:tab pos="0" algn="l"/>
              </a:tabLst>
            </a:pPr>
            <a:r>
              <a:rPr lang="de-DE" sz="2000" b="0" strike="noStrike" spc="-1">
                <a:solidFill>
                  <a:srgbClr val="000000"/>
                </a:solidFill>
                <a:latin typeface="Arial"/>
                <a:ea typeface="Arial"/>
              </a:rPr>
              <a:t>Informationen beim IZ der Uni Stuttgart und (für das Fach Englisch) bei Dr. Martin Windisch</a:t>
            </a:r>
            <a:endParaRPr lang="de-DE" sz="2000" b="0" strike="noStrike" spc="-1">
              <a:latin typeface="Arial"/>
            </a:endParaRPr>
          </a:p>
          <a:p>
            <a:pPr>
              <a:lnSpc>
                <a:spcPct val="100000"/>
              </a:lnSpc>
              <a:tabLst>
                <a:tab pos="0" algn="l"/>
              </a:tabLst>
            </a:pPr>
            <a:endParaRPr lang="de-DE" sz="2000" b="0" strike="noStrike" spc="-1">
              <a:latin typeface="Arial"/>
            </a:endParaRPr>
          </a:p>
          <a:p>
            <a:pPr marL="211680">
              <a:lnSpc>
                <a:spcPct val="90000"/>
              </a:lnSpc>
              <a:spcBef>
                <a:spcPts val="604"/>
              </a:spcBef>
              <a:tabLst>
                <a:tab pos="0" algn="l"/>
              </a:tabLst>
            </a:pPr>
            <a:endParaRPr lang="de-DE" sz="2000" b="0" strike="noStrike" spc="-1">
              <a:latin typeface="Arial"/>
            </a:endParaRPr>
          </a:p>
        </p:txBody>
      </p:sp>
      <p:sp>
        <p:nvSpPr>
          <p:cNvPr id="435" name="CustomShape 3"/>
          <p:cNvSpPr/>
          <p:nvPr/>
        </p:nvSpPr>
        <p:spPr>
          <a:xfrm>
            <a:off x="179640" y="198720"/>
            <a:ext cx="3058560" cy="2998800"/>
          </a:xfrm>
          <a:prstGeom prst="rect">
            <a:avLst/>
          </a:prstGeom>
          <a:noFill/>
          <a:ln w="0">
            <a:noFill/>
          </a:ln>
        </p:spPr>
        <p:style>
          <a:lnRef idx="0">
            <a:scrgbClr r="0" g="0" b="0"/>
          </a:lnRef>
          <a:fillRef idx="0">
            <a:scrgbClr r="0" g="0" b="0"/>
          </a:fillRef>
          <a:effectRef idx="0">
            <a:scrgbClr r="0" g="0" b="0"/>
          </a:effectRef>
          <a:fontRef idx="minor"/>
        </p:style>
        <p:txBody>
          <a:bodyPr lIns="122040" tIns="122040" rIns="122040" bIns="122040">
            <a:noAutofit/>
          </a:bodyPr>
          <a:lstStyle/>
          <a:p>
            <a:pPr>
              <a:lnSpc>
                <a:spcPct val="90000"/>
              </a:lnSpc>
              <a:tabLst>
                <a:tab pos="0" algn="l"/>
              </a:tabLst>
            </a:pPr>
            <a:r>
              <a:rPr lang="de-DE" sz="2800" b="1" strike="noStrike" spc="-1">
                <a:solidFill>
                  <a:srgbClr val="FFFFFF"/>
                </a:solidFill>
                <a:latin typeface="Arial"/>
                <a:ea typeface="Arial"/>
              </a:rPr>
              <a:t>Weitere Optionen für einen Auslands-aufenthalt als (angehende) Lehrkraft</a:t>
            </a:r>
            <a:endParaRPr lang="de-DE"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6" name="CustomShape 1"/>
          <p:cNvSpPr/>
          <p:nvPr/>
        </p:nvSpPr>
        <p:spPr>
          <a:xfrm>
            <a:off x="193320" y="851760"/>
            <a:ext cx="3495960" cy="2788560"/>
          </a:xfrm>
          <a:prstGeom prst="flowChartConnector">
            <a:avLst/>
          </a:prstGeom>
          <a:solidFill>
            <a:srgbClr val="00BEFF"/>
          </a:solidFill>
          <a:ln>
            <a:noFill/>
          </a:ln>
        </p:spPr>
        <p:style>
          <a:lnRef idx="2">
            <a:schemeClr val="accent1">
              <a:shade val="50000"/>
            </a:schemeClr>
          </a:lnRef>
          <a:fillRef idx="1">
            <a:schemeClr val="accent1"/>
          </a:fillRef>
          <a:effectRef idx="0">
            <a:schemeClr val="accent1"/>
          </a:effectRef>
          <a:fontRef idx="minor"/>
        </p:style>
      </p:sp>
      <p:sp>
        <p:nvSpPr>
          <p:cNvPr id="437" name="CustomShape 2"/>
          <p:cNvSpPr/>
          <p:nvPr/>
        </p:nvSpPr>
        <p:spPr>
          <a:xfrm>
            <a:off x="437400" y="1702800"/>
            <a:ext cx="3180960" cy="139752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marL="149400" indent="-149040">
              <a:lnSpc>
                <a:spcPct val="100000"/>
              </a:lnSpc>
              <a:buClr>
                <a:srgbClr val="00BEFF"/>
              </a:buClr>
              <a:buFont typeface="Arial"/>
              <a:buChar char="•"/>
            </a:pPr>
            <a:r>
              <a:rPr lang="de-DE" sz="1840" b="1" strike="noStrike" spc="-1">
                <a:solidFill>
                  <a:srgbClr val="3E444C"/>
                </a:solidFill>
                <a:latin typeface="Univers for UniS 55 Roman Rg"/>
              </a:rPr>
              <a:t>Gewusst wie!</a:t>
            </a:r>
            <a:endParaRPr lang="de-DE" sz="1840" b="0" strike="noStrike" spc="-1">
              <a:latin typeface="Arial"/>
            </a:endParaRPr>
          </a:p>
          <a:p>
            <a:pPr>
              <a:lnSpc>
                <a:spcPct val="100000"/>
              </a:lnSpc>
            </a:pPr>
            <a:endParaRPr lang="de-DE" sz="1840" b="0" strike="noStrike" spc="-1">
              <a:latin typeface="Arial"/>
            </a:endParaRPr>
          </a:p>
          <a:p>
            <a:pPr marL="149400" indent="-149040">
              <a:lnSpc>
                <a:spcPct val="100000"/>
              </a:lnSpc>
              <a:buClr>
                <a:srgbClr val="00BEFF"/>
              </a:buClr>
              <a:buFont typeface="Arial"/>
              <a:buChar char="•"/>
            </a:pPr>
            <a:r>
              <a:rPr lang="de-DE" sz="1420" b="0" strike="noStrike" spc="-1">
                <a:solidFill>
                  <a:srgbClr val="3E444C"/>
                </a:solidFill>
                <a:latin typeface="Univers for UniS 55 Roman Rg"/>
              </a:rPr>
              <a:t>Lernberatung in der Zentralen Studienberatung</a:t>
            </a:r>
            <a:endParaRPr lang="de-DE" sz="1420" b="0" strike="noStrike" spc="-1">
              <a:latin typeface="Arial"/>
            </a:endParaRPr>
          </a:p>
          <a:p>
            <a:pPr>
              <a:lnSpc>
                <a:spcPct val="100000"/>
              </a:lnSpc>
            </a:pPr>
            <a:endParaRPr lang="de-DE" sz="1420" b="0" strike="noStrike" spc="-1">
              <a:latin typeface="Arial"/>
            </a:endParaRPr>
          </a:p>
        </p:txBody>
      </p:sp>
      <p:sp>
        <p:nvSpPr>
          <p:cNvPr id="438" name="CustomShape 3"/>
          <p:cNvSpPr/>
          <p:nvPr/>
        </p:nvSpPr>
        <p:spPr>
          <a:xfrm>
            <a:off x="-85320" y="6420240"/>
            <a:ext cx="6666480" cy="10188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nSpc>
                <a:spcPct val="100000"/>
              </a:lnSpc>
            </a:pPr>
            <a:r>
              <a:rPr lang="de-DE" sz="670" b="0" strike="noStrike" spc="-1">
                <a:solidFill>
                  <a:srgbClr val="3E444C"/>
                </a:solidFill>
                <a:latin typeface="Arial"/>
              </a:rPr>
              <a:t>Universität Stuttgart</a:t>
            </a:r>
            <a:endParaRPr lang="de-DE" sz="670" b="0" strike="noStrike" spc="-1">
              <a:latin typeface="Arial"/>
            </a:endParaRPr>
          </a:p>
        </p:txBody>
      </p:sp>
      <p:sp>
        <p:nvSpPr>
          <p:cNvPr id="439" name="CustomShape 4"/>
          <p:cNvSpPr/>
          <p:nvPr/>
        </p:nvSpPr>
        <p:spPr>
          <a:xfrm>
            <a:off x="3922920" y="933120"/>
            <a:ext cx="6195960" cy="437688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r>
              <a:rPr lang="de-DE" sz="1670" b="1" strike="noStrike" spc="-1">
                <a:solidFill>
                  <a:srgbClr val="3E444C"/>
                </a:solidFill>
                <a:latin typeface="Univers for UniS 55 Roman Rg"/>
              </a:rPr>
              <a:t>Tipps und Beratung rund ums gute Lernen!</a:t>
            </a:r>
            <a:endParaRPr lang="de-DE" sz="1670" b="0" strike="noStrike" spc="-1">
              <a:latin typeface="Arial"/>
            </a:endParaRPr>
          </a:p>
          <a:p>
            <a:pPr>
              <a:lnSpc>
                <a:spcPct val="100000"/>
              </a:lnSpc>
            </a:pPr>
            <a:endParaRPr lang="de-DE" sz="1670" b="0" strike="noStrike" spc="-1">
              <a:latin typeface="Arial"/>
            </a:endParaRPr>
          </a:p>
          <a:p>
            <a:pPr marL="237960" indent="-237600">
              <a:lnSpc>
                <a:spcPct val="100000"/>
              </a:lnSpc>
              <a:spcAft>
                <a:spcPts val="499"/>
              </a:spcAft>
              <a:buClr>
                <a:srgbClr val="00BEFF"/>
              </a:buClr>
              <a:buFont typeface="Arial"/>
              <a:buChar char="•"/>
            </a:pPr>
            <a:r>
              <a:rPr lang="de-DE" sz="1500" b="0" strike="noStrike" spc="-1">
                <a:solidFill>
                  <a:srgbClr val="3E444C"/>
                </a:solidFill>
                <a:latin typeface="Univers for UniS 55 Roman Rg"/>
              </a:rPr>
              <a:t>Beratung für einzelne Studierende und Lerngruppen</a:t>
            </a:r>
            <a:endParaRPr lang="de-DE" sz="1500" b="0" strike="noStrike" spc="-1">
              <a:latin typeface="Arial"/>
            </a:endParaRPr>
          </a:p>
          <a:p>
            <a:pPr marL="237960" indent="-237600">
              <a:lnSpc>
                <a:spcPct val="100000"/>
              </a:lnSpc>
              <a:spcAft>
                <a:spcPts val="499"/>
              </a:spcAft>
              <a:buClr>
                <a:srgbClr val="00BEFF"/>
              </a:buClr>
              <a:buFont typeface="Arial"/>
              <a:buChar char="•"/>
            </a:pPr>
            <a:r>
              <a:rPr lang="de-DE" sz="1500" b="0" strike="noStrike" spc="-1">
                <a:solidFill>
                  <a:srgbClr val="3E444C"/>
                </a:solidFill>
                <a:latin typeface="Univers for UniS 55 Roman Rg"/>
              </a:rPr>
              <a:t>Wöchentlicher Lerntipp-Newsletter für Erstsemester</a:t>
            </a:r>
            <a:endParaRPr lang="de-DE" sz="1500" b="0" strike="noStrike" spc="-1">
              <a:latin typeface="Arial"/>
            </a:endParaRPr>
          </a:p>
          <a:p>
            <a:pPr marL="237960" indent="-237600">
              <a:lnSpc>
                <a:spcPct val="100000"/>
              </a:lnSpc>
              <a:spcAft>
                <a:spcPts val="499"/>
              </a:spcAft>
              <a:buClr>
                <a:srgbClr val="00BEFF"/>
              </a:buClr>
              <a:buFont typeface="Arial"/>
              <a:buChar char="•"/>
            </a:pPr>
            <a:r>
              <a:rPr lang="de-DE" sz="1500" b="0" strike="noStrike" spc="-1">
                <a:solidFill>
                  <a:srgbClr val="3E444C"/>
                </a:solidFill>
                <a:latin typeface="Univers for UniS 55 Roman Rg"/>
              </a:rPr>
              <a:t>Workshops:</a:t>
            </a:r>
            <a:endParaRPr lang="de-DE" sz="1500" b="0" strike="noStrike" spc="-1">
              <a:latin typeface="Arial"/>
            </a:endParaRPr>
          </a:p>
          <a:p>
            <a:pPr marL="535320" lvl="1" indent="-237600">
              <a:lnSpc>
                <a:spcPct val="100000"/>
              </a:lnSpc>
              <a:buClr>
                <a:srgbClr val="00BEFF"/>
              </a:buClr>
              <a:buFont typeface="Arial"/>
              <a:buChar char="•"/>
            </a:pPr>
            <a:r>
              <a:rPr lang="de-DE" sz="1500" b="0" i="1" strike="noStrike" spc="-1">
                <a:solidFill>
                  <a:srgbClr val="3E444C"/>
                </a:solidFill>
                <a:latin typeface="Univers for UniS 55 Roman Rg"/>
              </a:rPr>
              <a:t>Lernmethoden: Fit für Studium und Prüfungen</a:t>
            </a:r>
            <a:endParaRPr lang="de-DE" sz="1500" b="0" strike="noStrike" spc="-1">
              <a:latin typeface="Arial"/>
            </a:endParaRPr>
          </a:p>
          <a:p>
            <a:pPr marL="535320" lvl="1" indent="-237600">
              <a:lnSpc>
                <a:spcPct val="100000"/>
              </a:lnSpc>
              <a:buClr>
                <a:srgbClr val="00BEFF"/>
              </a:buClr>
              <a:buFont typeface="Arial"/>
              <a:buChar char="•"/>
            </a:pPr>
            <a:r>
              <a:rPr lang="de-DE" sz="1500" b="0" i="1" strike="noStrike" spc="-1">
                <a:solidFill>
                  <a:srgbClr val="3E444C"/>
                </a:solidFill>
                <a:latin typeface="Univers for UniS 55 Roman Rg"/>
              </a:rPr>
              <a:t>Gut lernen ohne Aufschieberei</a:t>
            </a:r>
            <a:endParaRPr lang="de-DE" sz="1500" b="0" strike="noStrike" spc="-1">
              <a:latin typeface="Arial"/>
            </a:endParaRPr>
          </a:p>
          <a:p>
            <a:pPr>
              <a:lnSpc>
                <a:spcPct val="100000"/>
              </a:lnSpc>
            </a:pPr>
            <a:endParaRPr lang="de-DE" sz="1500" b="0" strike="noStrike" spc="-1">
              <a:latin typeface="Arial"/>
            </a:endParaRPr>
          </a:p>
          <a:p>
            <a:pPr>
              <a:lnSpc>
                <a:spcPct val="100000"/>
              </a:lnSpc>
              <a:spcAft>
                <a:spcPts val="499"/>
              </a:spcAft>
            </a:pPr>
            <a:r>
              <a:rPr lang="de-DE" sz="1500" b="1" strike="noStrike" spc="-1">
                <a:solidFill>
                  <a:srgbClr val="3E444C"/>
                </a:solidFill>
                <a:latin typeface="Univers for UniS 55 Roman Rg"/>
              </a:rPr>
              <a:t>Kontakt für Fragen, Terminvereinbarung und Eintragung in den Newsletter:</a:t>
            </a:r>
            <a:endParaRPr lang="de-DE" sz="1500" b="0" strike="noStrike" spc="-1">
              <a:latin typeface="Arial"/>
            </a:endParaRPr>
          </a:p>
          <a:p>
            <a:pPr>
              <a:lnSpc>
                <a:spcPct val="100000"/>
              </a:lnSpc>
            </a:pPr>
            <a:r>
              <a:rPr lang="de-DE" sz="1500" b="0" strike="noStrike" spc="-1">
                <a:solidFill>
                  <a:srgbClr val="3E444C"/>
                </a:solidFill>
                <a:latin typeface="Univers for UniS 55 Roman Rg"/>
              </a:rPr>
              <a:t>Ina Skalbergs </a:t>
            </a:r>
            <a:r>
              <a:rPr lang="de-DE" sz="1500" b="0" u="sng" strike="noStrike" spc="-1">
                <a:solidFill>
                  <a:srgbClr val="00BEFF"/>
                </a:solidFill>
                <a:uFillTx/>
                <a:latin typeface="Univers for UniS 55 Roman Rg"/>
                <a:hlinkClick r:id="rId2"/>
              </a:rPr>
              <a:t>lernberatung@uni-stuttgart.de</a:t>
            </a:r>
            <a:endParaRPr lang="de-DE" sz="1500" b="0" strike="noStrike" spc="-1">
              <a:latin typeface="Arial"/>
            </a:endParaRPr>
          </a:p>
          <a:p>
            <a:pPr>
              <a:lnSpc>
                <a:spcPct val="100000"/>
              </a:lnSpc>
            </a:pPr>
            <a:endParaRPr lang="de-DE" sz="1500" b="0" strike="noStrike" spc="-1">
              <a:latin typeface="Arial"/>
            </a:endParaRPr>
          </a:p>
          <a:p>
            <a:pPr>
              <a:lnSpc>
                <a:spcPct val="100000"/>
              </a:lnSpc>
            </a:pPr>
            <a:r>
              <a:rPr lang="de-DE" sz="1500" b="0" strike="noStrike" spc="-1">
                <a:solidFill>
                  <a:srgbClr val="3E444C"/>
                </a:solidFill>
                <a:latin typeface="Univers for UniS 55 Roman Rg"/>
              </a:rPr>
              <a:t>Mehr Infos: </a:t>
            </a:r>
            <a:r>
              <a:rPr lang="de-DE" sz="1500" b="0" u="sng" strike="noStrike" spc="-1">
                <a:solidFill>
                  <a:srgbClr val="00BEFF"/>
                </a:solidFill>
                <a:uFillTx/>
                <a:latin typeface="Univers for UniS 55 Roman Rg"/>
                <a:hlinkClick r:id="rId3"/>
              </a:rPr>
              <a:t>www.uni-stuttgart.de/zsb/lernberatung</a:t>
            </a:r>
            <a:endParaRPr lang="de-DE" sz="1500" b="0" strike="noStrike" spc="-1">
              <a:latin typeface="Arial"/>
            </a:endParaRPr>
          </a:p>
          <a:p>
            <a:pPr>
              <a:lnSpc>
                <a:spcPct val="100000"/>
              </a:lnSpc>
            </a:pPr>
            <a:endParaRPr lang="de-DE" sz="15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 name="CustomShape 1"/>
          <p:cNvSpPr/>
          <p:nvPr/>
        </p:nvSpPr>
        <p:spPr>
          <a:xfrm>
            <a:off x="-1115280" y="240480"/>
            <a:ext cx="6190920" cy="800280"/>
          </a:xfrm>
          <a:prstGeom prst="rect">
            <a:avLst/>
          </a:prstGeom>
          <a:noFill/>
          <a:ln w="0">
            <a:noFill/>
          </a:ln>
        </p:spPr>
        <p:style>
          <a:lnRef idx="0">
            <a:scrgbClr r="0" g="0" b="0"/>
          </a:lnRef>
          <a:fillRef idx="0">
            <a:scrgbClr r="0" g="0" b="0"/>
          </a:fillRef>
          <a:effectRef idx="0">
            <a:scrgbClr r="0" g="0" b="0"/>
          </a:effectRef>
          <a:fontRef idx="minor"/>
        </p:style>
        <p:txBody>
          <a:bodyPr lIns="38160" tIns="19080" rIns="38160" bIns="19080">
            <a:spAutoFit/>
          </a:bodyPr>
          <a:lstStyle/>
          <a:p>
            <a:pPr algn="ctr">
              <a:lnSpc>
                <a:spcPct val="100000"/>
              </a:lnSpc>
            </a:pPr>
            <a:r>
              <a:rPr lang="de-DE" sz="2340" b="1" strike="noStrike" spc="-1">
                <a:solidFill>
                  <a:srgbClr val="000000"/>
                </a:solidFill>
                <a:latin typeface="Calibri"/>
              </a:rPr>
              <a:t>Hilfe im Studium?</a:t>
            </a:r>
            <a:endParaRPr lang="de-DE" sz="2340" b="0" strike="noStrike" spc="-1">
              <a:latin typeface="Arial"/>
            </a:endParaRPr>
          </a:p>
          <a:p>
            <a:pPr algn="ctr">
              <a:lnSpc>
                <a:spcPct val="100000"/>
              </a:lnSpc>
            </a:pPr>
            <a:endParaRPr lang="de-DE" sz="2340" b="0" strike="noStrike" spc="-1">
              <a:latin typeface="Arial"/>
            </a:endParaRPr>
          </a:p>
        </p:txBody>
      </p:sp>
      <p:sp>
        <p:nvSpPr>
          <p:cNvPr id="441" name="CustomShape 2"/>
          <p:cNvSpPr/>
          <p:nvPr/>
        </p:nvSpPr>
        <p:spPr>
          <a:xfrm>
            <a:off x="380880" y="1356480"/>
            <a:ext cx="1978560" cy="495720"/>
          </a:xfrm>
          <a:prstGeom prst="roundRect">
            <a:avLst>
              <a:gd name="adj" fmla="val 16667"/>
            </a:avLst>
          </a:prstGeom>
          <a:solidFill>
            <a:srgbClr val="C5F0FF"/>
          </a:solidFill>
          <a:ln w="19050">
            <a:solidFill>
              <a:srgbClr val="000000"/>
            </a:solidFill>
            <a:round/>
          </a:ln>
          <a:effectLst>
            <a:outerShdw blurRad="5080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16560" tIns="8280" rIns="16560" bIns="8280">
            <a:spAutoFit/>
          </a:bodyPr>
          <a:lstStyle/>
          <a:p>
            <a:pPr algn="ctr">
              <a:lnSpc>
                <a:spcPct val="100000"/>
              </a:lnSpc>
            </a:pPr>
            <a:r>
              <a:rPr lang="de-DE" sz="1420" b="0" strike="noStrike" spc="-1">
                <a:solidFill>
                  <a:srgbClr val="000000"/>
                </a:solidFill>
                <a:latin typeface="Calibri"/>
              </a:rPr>
              <a:t>Ich verstehe die Prüfungsordnung nicht!</a:t>
            </a:r>
            <a:endParaRPr lang="de-DE" sz="1420" b="0" strike="noStrike" spc="-1">
              <a:latin typeface="Arial"/>
            </a:endParaRPr>
          </a:p>
        </p:txBody>
      </p:sp>
      <p:sp>
        <p:nvSpPr>
          <p:cNvPr id="442" name="CustomShape 3"/>
          <p:cNvSpPr/>
          <p:nvPr/>
        </p:nvSpPr>
        <p:spPr>
          <a:xfrm>
            <a:off x="6741000" y="3000240"/>
            <a:ext cx="2918880" cy="734040"/>
          </a:xfrm>
          <a:prstGeom prst="roundRect">
            <a:avLst>
              <a:gd name="adj" fmla="val 16667"/>
            </a:avLst>
          </a:prstGeom>
          <a:solidFill>
            <a:srgbClr val="9FC6FF"/>
          </a:solidFill>
          <a:ln w="19050">
            <a:solidFill>
              <a:srgbClr val="000000"/>
            </a:solidFill>
            <a:round/>
          </a:ln>
          <a:effectLst>
            <a:outerShdw blurRad="5080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16560" tIns="8280" rIns="16560" bIns="8280">
            <a:spAutoFit/>
          </a:bodyPr>
          <a:lstStyle/>
          <a:p>
            <a:pPr>
              <a:lnSpc>
                <a:spcPct val="100000"/>
              </a:lnSpc>
            </a:pPr>
            <a:r>
              <a:rPr lang="de-DE" sz="1420" b="0" strike="noStrike" spc="-1">
                <a:solidFill>
                  <a:srgbClr val="000000"/>
                </a:solidFill>
                <a:latin typeface="Calibri"/>
              </a:rPr>
              <a:t>Ich bin deutlich langsamer, als der Studienverlaufsplan vorsieht. Kann ich es noch schaffen?</a:t>
            </a:r>
            <a:endParaRPr lang="de-DE" sz="1420" b="0" strike="noStrike" spc="-1">
              <a:latin typeface="Arial"/>
            </a:endParaRPr>
          </a:p>
        </p:txBody>
      </p:sp>
      <p:sp>
        <p:nvSpPr>
          <p:cNvPr id="443" name="CustomShape 4"/>
          <p:cNvSpPr/>
          <p:nvPr/>
        </p:nvSpPr>
        <p:spPr>
          <a:xfrm>
            <a:off x="403560" y="2439720"/>
            <a:ext cx="1635840" cy="734040"/>
          </a:xfrm>
          <a:prstGeom prst="roundRect">
            <a:avLst>
              <a:gd name="adj" fmla="val 16667"/>
            </a:avLst>
          </a:prstGeom>
          <a:solidFill>
            <a:srgbClr val="D9D9D9"/>
          </a:solidFill>
          <a:ln w="19050">
            <a:solidFill>
              <a:srgbClr val="000000"/>
            </a:solidFill>
            <a:round/>
          </a:ln>
          <a:effectLst>
            <a:outerShdw blurRad="5080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16560" tIns="8280" rIns="16560" bIns="8280">
            <a:spAutoFit/>
          </a:bodyPr>
          <a:lstStyle/>
          <a:p>
            <a:pPr>
              <a:lnSpc>
                <a:spcPct val="100000"/>
              </a:lnSpc>
            </a:pPr>
            <a:r>
              <a:rPr lang="de-DE" sz="1420" b="0" strike="noStrike" spc="-1">
                <a:solidFill>
                  <a:srgbClr val="000000"/>
                </a:solidFill>
                <a:latin typeface="Calibri"/>
              </a:rPr>
              <a:t>Wie oft kann ich Prüfungen wiederholen?</a:t>
            </a:r>
            <a:endParaRPr lang="de-DE" sz="1420" b="0" strike="noStrike" spc="-1">
              <a:latin typeface="Arial"/>
            </a:endParaRPr>
          </a:p>
        </p:txBody>
      </p:sp>
      <p:sp>
        <p:nvSpPr>
          <p:cNvPr id="444" name="CustomShape 5"/>
          <p:cNvSpPr/>
          <p:nvPr/>
        </p:nvSpPr>
        <p:spPr>
          <a:xfrm>
            <a:off x="2419920" y="2173680"/>
            <a:ext cx="2612160" cy="495720"/>
          </a:xfrm>
          <a:prstGeom prst="roundRect">
            <a:avLst>
              <a:gd name="adj" fmla="val 16667"/>
            </a:avLst>
          </a:prstGeom>
          <a:solidFill>
            <a:srgbClr val="C5F0FF"/>
          </a:solidFill>
          <a:ln w="19050">
            <a:solidFill>
              <a:srgbClr val="000000"/>
            </a:solidFill>
            <a:round/>
          </a:ln>
          <a:effectLst>
            <a:outerShdw blurRad="5080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16560" tIns="8280" rIns="16560" bIns="8280">
            <a:spAutoFit/>
          </a:bodyPr>
          <a:lstStyle/>
          <a:p>
            <a:pPr>
              <a:lnSpc>
                <a:spcPct val="100000"/>
              </a:lnSpc>
            </a:pPr>
            <a:r>
              <a:rPr lang="de-DE" sz="1420" b="0" strike="noStrike" spc="-1">
                <a:solidFill>
                  <a:srgbClr val="000000"/>
                </a:solidFill>
                <a:latin typeface="Calibri"/>
              </a:rPr>
              <a:t>Ich habe Prüfungsangst! Wie soll es weitergehen?</a:t>
            </a:r>
            <a:endParaRPr lang="de-DE" sz="1420" b="0" strike="noStrike" spc="-1">
              <a:latin typeface="Arial"/>
            </a:endParaRPr>
          </a:p>
        </p:txBody>
      </p:sp>
      <p:sp>
        <p:nvSpPr>
          <p:cNvPr id="445" name="CustomShape 6"/>
          <p:cNvSpPr/>
          <p:nvPr/>
        </p:nvSpPr>
        <p:spPr>
          <a:xfrm>
            <a:off x="3653280" y="2833920"/>
            <a:ext cx="2934000" cy="734040"/>
          </a:xfrm>
          <a:prstGeom prst="roundRect">
            <a:avLst>
              <a:gd name="adj" fmla="val 16667"/>
            </a:avLst>
          </a:prstGeom>
          <a:solidFill>
            <a:srgbClr val="D9D9D9"/>
          </a:solidFill>
          <a:ln w="19050">
            <a:solidFill>
              <a:srgbClr val="000000"/>
            </a:solidFill>
            <a:round/>
          </a:ln>
          <a:effectLst>
            <a:outerShdw blurRad="5080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16560" tIns="8280" rIns="16560" bIns="8280">
            <a:spAutoFit/>
          </a:bodyPr>
          <a:lstStyle/>
          <a:p>
            <a:pPr>
              <a:lnSpc>
                <a:spcPct val="100000"/>
              </a:lnSpc>
            </a:pPr>
            <a:r>
              <a:rPr lang="de-DE" sz="1420" b="0" strike="noStrike" spc="-1">
                <a:solidFill>
                  <a:srgbClr val="000000"/>
                </a:solidFill>
                <a:latin typeface="Calibri"/>
              </a:rPr>
              <a:t>Ich habe schon wieder eine Prüfung nicht bestanden. Ist dieses Studium überhaupt etwas für mich?</a:t>
            </a:r>
            <a:endParaRPr lang="de-DE" sz="1420" b="0" strike="noStrike" spc="-1">
              <a:latin typeface="Arial"/>
            </a:endParaRPr>
          </a:p>
        </p:txBody>
      </p:sp>
      <p:sp>
        <p:nvSpPr>
          <p:cNvPr id="446" name="CustomShape 7"/>
          <p:cNvSpPr/>
          <p:nvPr/>
        </p:nvSpPr>
        <p:spPr>
          <a:xfrm>
            <a:off x="352800" y="3430080"/>
            <a:ext cx="2962080" cy="495720"/>
          </a:xfrm>
          <a:prstGeom prst="roundRect">
            <a:avLst>
              <a:gd name="adj" fmla="val 16667"/>
            </a:avLst>
          </a:prstGeom>
          <a:solidFill>
            <a:srgbClr val="C5F0FF"/>
          </a:solidFill>
          <a:ln w="19050">
            <a:solidFill>
              <a:srgbClr val="000000"/>
            </a:solidFill>
            <a:round/>
          </a:ln>
          <a:effectLst>
            <a:outerShdw blurRad="5080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16560" tIns="8280" rIns="16560" bIns="8280">
            <a:spAutoFit/>
          </a:bodyPr>
          <a:lstStyle/>
          <a:p>
            <a:pPr>
              <a:lnSpc>
                <a:spcPct val="100000"/>
              </a:lnSpc>
            </a:pPr>
            <a:r>
              <a:rPr lang="de-DE" sz="1420" b="0" strike="noStrike" spc="-1">
                <a:solidFill>
                  <a:srgbClr val="000000"/>
                </a:solidFill>
                <a:latin typeface="Calibri"/>
              </a:rPr>
              <a:t>Ich muss mein Studium unterbrechen. Wie geht das?</a:t>
            </a:r>
            <a:endParaRPr lang="de-DE" sz="1420" b="0" strike="noStrike" spc="-1">
              <a:latin typeface="Arial"/>
            </a:endParaRPr>
          </a:p>
        </p:txBody>
      </p:sp>
      <p:sp>
        <p:nvSpPr>
          <p:cNvPr id="447" name="CustomShape 8"/>
          <p:cNvSpPr/>
          <p:nvPr/>
        </p:nvSpPr>
        <p:spPr>
          <a:xfrm>
            <a:off x="2723400" y="947160"/>
            <a:ext cx="3091680" cy="734040"/>
          </a:xfrm>
          <a:prstGeom prst="roundRect">
            <a:avLst>
              <a:gd name="adj" fmla="val 16667"/>
            </a:avLst>
          </a:prstGeom>
          <a:solidFill>
            <a:srgbClr val="9FC6FF"/>
          </a:solidFill>
          <a:ln w="19050">
            <a:solidFill>
              <a:srgbClr val="1E1C11"/>
            </a:solidFill>
            <a:round/>
          </a:ln>
          <a:effectLst>
            <a:outerShdw blurRad="5080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16560" tIns="8280" rIns="16560" bIns="8280">
            <a:spAutoFit/>
          </a:bodyPr>
          <a:lstStyle/>
          <a:p>
            <a:pPr>
              <a:lnSpc>
                <a:spcPct val="100000"/>
              </a:lnSpc>
            </a:pPr>
            <a:r>
              <a:rPr lang="de-DE" sz="1420" b="0" strike="noStrike" spc="-1">
                <a:solidFill>
                  <a:srgbClr val="000000"/>
                </a:solidFill>
                <a:latin typeface="Calibri"/>
              </a:rPr>
              <a:t>Ich muss nebenbei arbeiten und komme immer mehr in Rückstand mit den Seminaren und Vorlesungen.</a:t>
            </a:r>
            <a:endParaRPr lang="de-DE" sz="1420" b="0" strike="noStrike" spc="-1">
              <a:latin typeface="Arial"/>
            </a:endParaRPr>
          </a:p>
        </p:txBody>
      </p:sp>
      <p:sp>
        <p:nvSpPr>
          <p:cNvPr id="448" name="CustomShape 9"/>
          <p:cNvSpPr/>
          <p:nvPr/>
        </p:nvSpPr>
        <p:spPr>
          <a:xfrm>
            <a:off x="5977800" y="1805760"/>
            <a:ext cx="3215880" cy="734040"/>
          </a:xfrm>
          <a:prstGeom prst="roundRect">
            <a:avLst>
              <a:gd name="adj" fmla="val 16667"/>
            </a:avLst>
          </a:prstGeom>
          <a:solidFill>
            <a:srgbClr val="C5F0FF"/>
          </a:solidFill>
          <a:ln w="19050">
            <a:solidFill>
              <a:srgbClr val="000000"/>
            </a:solidFill>
            <a:round/>
          </a:ln>
          <a:effectLst>
            <a:outerShdw blurRad="5080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16560" tIns="8280" rIns="16560" bIns="8280">
            <a:spAutoFit/>
          </a:bodyPr>
          <a:lstStyle/>
          <a:p>
            <a:pPr>
              <a:lnSpc>
                <a:spcPct val="100000"/>
              </a:lnSpc>
            </a:pPr>
            <a:r>
              <a:rPr lang="de-DE" sz="1420" b="0" strike="noStrike" spc="-1">
                <a:solidFill>
                  <a:srgbClr val="000000"/>
                </a:solidFill>
                <a:latin typeface="Calibri"/>
              </a:rPr>
              <a:t>Was ist, wenn ich die Frist für die Orientierungsprüfung nicht einhalten kann?</a:t>
            </a:r>
            <a:endParaRPr lang="de-DE" sz="1420" b="0" strike="noStrike" spc="-1">
              <a:latin typeface="Arial"/>
            </a:endParaRPr>
          </a:p>
        </p:txBody>
      </p:sp>
      <p:sp>
        <p:nvSpPr>
          <p:cNvPr id="449" name="CustomShape 10"/>
          <p:cNvSpPr/>
          <p:nvPr/>
        </p:nvSpPr>
        <p:spPr>
          <a:xfrm>
            <a:off x="6881400" y="1079640"/>
            <a:ext cx="2918880" cy="495720"/>
          </a:xfrm>
          <a:prstGeom prst="roundRect">
            <a:avLst>
              <a:gd name="adj" fmla="val 16667"/>
            </a:avLst>
          </a:prstGeom>
          <a:solidFill>
            <a:srgbClr val="D9D9D9"/>
          </a:solidFill>
          <a:ln w="19050">
            <a:solidFill>
              <a:srgbClr val="000000"/>
            </a:solidFill>
            <a:round/>
          </a:ln>
          <a:effectLst>
            <a:outerShdw blurRad="5080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16560" tIns="8280" rIns="16560" bIns="8280">
            <a:spAutoFit/>
          </a:bodyPr>
          <a:lstStyle/>
          <a:p>
            <a:pPr>
              <a:lnSpc>
                <a:spcPct val="100000"/>
              </a:lnSpc>
            </a:pPr>
            <a:r>
              <a:rPr lang="de-DE" sz="1420" b="0" strike="noStrike" spc="-1">
                <a:solidFill>
                  <a:srgbClr val="000000"/>
                </a:solidFill>
                <a:latin typeface="Calibri"/>
              </a:rPr>
              <a:t>Ich bin krank. Wie mache ich das mit dem Studium? </a:t>
            </a:r>
            <a:endParaRPr lang="de-DE" sz="1420" b="0" strike="noStrike" spc="-1">
              <a:latin typeface="Arial"/>
            </a:endParaRPr>
          </a:p>
        </p:txBody>
      </p:sp>
      <p:pic>
        <p:nvPicPr>
          <p:cNvPr id="450" name="Grafik 35" descr="BMBF_CMYK_Gef_L_300dpi.jpg"/>
          <p:cNvPicPr/>
          <p:nvPr/>
        </p:nvPicPr>
        <p:blipFill>
          <a:blip r:embed="rId2"/>
          <a:stretch/>
        </p:blipFill>
        <p:spPr>
          <a:xfrm>
            <a:off x="5815440" y="5240880"/>
            <a:ext cx="1332000" cy="542520"/>
          </a:xfrm>
          <a:prstGeom prst="rect">
            <a:avLst/>
          </a:prstGeom>
          <a:ln w="0">
            <a:noFill/>
          </a:ln>
        </p:spPr>
      </p:pic>
      <p:sp>
        <p:nvSpPr>
          <p:cNvPr id="451" name="CustomShape 11"/>
          <p:cNvSpPr/>
          <p:nvPr/>
        </p:nvSpPr>
        <p:spPr>
          <a:xfrm>
            <a:off x="7197840" y="5233680"/>
            <a:ext cx="2846880" cy="389160"/>
          </a:xfrm>
          <a:prstGeom prst="rect">
            <a:avLst/>
          </a:prstGeom>
          <a:noFill/>
          <a:ln w="0">
            <a:noFill/>
          </a:ln>
        </p:spPr>
        <p:style>
          <a:lnRef idx="0">
            <a:scrgbClr r="0" g="0" b="0"/>
          </a:lnRef>
          <a:fillRef idx="0">
            <a:scrgbClr r="0" g="0" b="0"/>
          </a:fillRef>
          <a:effectRef idx="0">
            <a:scrgbClr r="0" g="0" b="0"/>
          </a:effectRef>
          <a:fontRef idx="minor"/>
        </p:style>
        <p:txBody>
          <a:bodyPr lIns="33480" tIns="16560" rIns="33480" bIns="16560">
            <a:spAutoFit/>
          </a:bodyPr>
          <a:lstStyle/>
          <a:p>
            <a:pPr algn="just">
              <a:lnSpc>
                <a:spcPct val="100000"/>
              </a:lnSpc>
            </a:pPr>
            <a:r>
              <a:rPr lang="de-DE" sz="590" b="0" strike="noStrike" spc="-1">
                <a:solidFill>
                  <a:srgbClr val="000000"/>
                </a:solidFill>
                <a:latin typeface="Calibri"/>
              </a:rPr>
              <a:t>Dieses Vorhaben wird im Rahmen des gemeinsamen Bund-Länder-Programms für bessere Studienbedingungen und mehr Qualität in der Lehre vom Bundesministerium für Bildung und Forschung  unter dem Förderkennzeichen 01PL11005 gefördert. Die Verantwortung für den Inhalt dieser Veröffentlichung liegt beim Autor.</a:t>
            </a:r>
            <a:endParaRPr lang="de-DE" sz="590" b="0" strike="noStrike" spc="-1">
              <a:latin typeface="Arial"/>
            </a:endParaRPr>
          </a:p>
        </p:txBody>
      </p:sp>
      <p:sp>
        <p:nvSpPr>
          <p:cNvPr id="452" name="CustomShape 12"/>
          <p:cNvSpPr/>
          <p:nvPr/>
        </p:nvSpPr>
        <p:spPr>
          <a:xfrm>
            <a:off x="658080" y="4272480"/>
            <a:ext cx="8833320" cy="700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de-DE" sz="1340" b="0" strike="noStrike" spc="-1">
                <a:solidFill>
                  <a:srgbClr val="000000"/>
                </a:solidFill>
                <a:latin typeface="Arial"/>
              </a:rPr>
              <a:t>Kontakt </a:t>
            </a:r>
            <a:r>
              <a:rPr lang="de-DE" sz="1340" b="1" strike="noStrike" spc="-1">
                <a:solidFill>
                  <a:srgbClr val="000000"/>
                </a:solidFill>
                <a:latin typeface="Arial"/>
              </a:rPr>
              <a:t>Studienlotse Fakultät 9 </a:t>
            </a:r>
            <a:r>
              <a:rPr lang="de-DE" sz="1340" b="0" strike="noStrike" spc="-1">
                <a:solidFill>
                  <a:srgbClr val="000000"/>
                </a:solidFill>
                <a:latin typeface="Arial"/>
              </a:rPr>
              <a:t>unter:</a:t>
            </a:r>
            <a:endParaRPr lang="de-DE" sz="1340" b="0" strike="noStrike" spc="-1">
              <a:latin typeface="Arial"/>
            </a:endParaRPr>
          </a:p>
          <a:p>
            <a:pPr algn="ctr">
              <a:lnSpc>
                <a:spcPct val="100000"/>
              </a:lnSpc>
            </a:pPr>
            <a:r>
              <a:rPr lang="de-DE" sz="1340" b="1" u="sng" strike="noStrike" spc="-1">
                <a:solidFill>
                  <a:srgbClr val="00BEFF"/>
                </a:solidFill>
                <a:uFillTx/>
                <a:latin typeface="Arial"/>
                <a:hlinkClick r:id="rId3"/>
              </a:rPr>
              <a:t>studienlotse@f09.uni-stuttgart.de</a:t>
            </a:r>
            <a:r>
              <a:rPr lang="de-DE" sz="1340" b="1" strike="noStrike" spc="-1">
                <a:solidFill>
                  <a:srgbClr val="00519E"/>
                </a:solidFill>
                <a:latin typeface="Arial"/>
              </a:rPr>
              <a:t> </a:t>
            </a:r>
            <a:r>
              <a:rPr lang="de-DE" sz="1340" b="1" strike="noStrike" spc="-1">
                <a:solidFill>
                  <a:srgbClr val="000000"/>
                </a:solidFill>
                <a:latin typeface="Arial"/>
              </a:rPr>
              <a:t>oder</a:t>
            </a:r>
            <a:r>
              <a:rPr lang="de-DE" sz="1340" b="1" strike="noStrike" spc="-1">
                <a:solidFill>
                  <a:srgbClr val="E46C0A"/>
                </a:solidFill>
                <a:latin typeface="Arial"/>
              </a:rPr>
              <a:t> </a:t>
            </a:r>
            <a:r>
              <a:rPr lang="de-DE" sz="1340" b="1" strike="noStrike" spc="-1">
                <a:solidFill>
                  <a:srgbClr val="000000"/>
                </a:solidFill>
                <a:latin typeface="Arial"/>
              </a:rPr>
              <a:t>49711 / 685-84925</a:t>
            </a:r>
            <a:r>
              <a:t/>
            </a:r>
            <a:br/>
            <a:r>
              <a:rPr lang="de-DE" sz="1340" b="1" strike="noStrike" spc="-1">
                <a:solidFill>
                  <a:srgbClr val="000000"/>
                </a:solidFill>
                <a:latin typeface="Arial"/>
              </a:rPr>
              <a:t>Ombudsperson Lehre: Dr. Ursula Meiser </a:t>
            </a:r>
            <a:r>
              <a:rPr lang="de-DE" sz="1340" b="0" strike="noStrike" spc="-1">
                <a:solidFill>
                  <a:srgbClr val="000000"/>
                </a:solidFill>
                <a:latin typeface="Arial"/>
              </a:rPr>
              <a:t>ursula.meiser@rektorat.uni-stuttgart.de</a:t>
            </a:r>
            <a:endParaRPr lang="de-DE" sz="1340" b="0" strike="noStrike" spc="-1">
              <a:latin typeface="Arial"/>
            </a:endParaRPr>
          </a:p>
        </p:txBody>
      </p:sp>
      <p:sp>
        <p:nvSpPr>
          <p:cNvPr id="453" name="TextShape 13"/>
          <p:cNvSpPr txBox="1"/>
          <p:nvPr/>
        </p:nvSpPr>
        <p:spPr>
          <a:xfrm>
            <a:off x="531000" y="5971680"/>
            <a:ext cx="6666480" cy="135360"/>
          </a:xfrm>
          <a:prstGeom prst="rect">
            <a:avLst/>
          </a:prstGeom>
          <a:noFill/>
          <a:ln w="0">
            <a:noFill/>
          </a:ln>
        </p:spPr>
        <p:txBody>
          <a:bodyPr lIns="0" tIns="0" rIns="0" bIns="0">
            <a:noAutofit/>
          </a:bodyPr>
          <a:lstStyle/>
          <a:p>
            <a:pPr>
              <a:lnSpc>
                <a:spcPct val="100000"/>
              </a:lnSpc>
            </a:pPr>
            <a:r>
              <a:rPr lang="de-DE" sz="800" b="0" strike="noStrike" spc="-1">
                <a:solidFill>
                  <a:srgbClr val="3E444C"/>
                </a:solidFill>
                <a:latin typeface="Arial"/>
              </a:rPr>
              <a:t>Universität Stuttgart</a:t>
            </a:r>
            <a:endParaRPr lang="de-DE" sz="800" b="0" strike="noStrike" spc="-1">
              <a:latin typeface="Times New Roman"/>
            </a:endParaRPr>
          </a:p>
        </p:txBody>
      </p:sp>
      <p:pic>
        <p:nvPicPr>
          <p:cNvPr id="454" name="Picture 22"/>
          <p:cNvPicPr/>
          <p:nvPr/>
        </p:nvPicPr>
        <p:blipFill>
          <a:blip r:embed="rId4"/>
          <a:stretch/>
        </p:blipFill>
        <p:spPr>
          <a:xfrm>
            <a:off x="7093080" y="9000"/>
            <a:ext cx="2985840" cy="88164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5" name="CustomShape 1"/>
          <p:cNvSpPr/>
          <p:nvPr/>
        </p:nvSpPr>
        <p:spPr>
          <a:xfrm>
            <a:off x="4358160" y="1754640"/>
            <a:ext cx="6086160" cy="155988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marL="431640" indent="-323640">
              <a:lnSpc>
                <a:spcPct val="102000"/>
              </a:lnSpc>
              <a:spcAft>
                <a:spcPts val="1074"/>
              </a:spcAft>
              <a:buClr>
                <a:srgbClr val="000000"/>
              </a:buClr>
              <a:buSzPct val="45000"/>
              <a:buFont typeface="Wingdings" charset="2"/>
              <a:buChar char=""/>
              <a:tabLst>
                <a:tab pos="449280" algn="l"/>
                <a:tab pos="898560" algn="l"/>
                <a:tab pos="1347840" algn="l"/>
                <a:tab pos="1797120" algn="l"/>
                <a:tab pos="2246400" algn="l"/>
                <a:tab pos="2695680" algn="l"/>
                <a:tab pos="3144960" algn="l"/>
                <a:tab pos="3594240" algn="l"/>
                <a:tab pos="4043520" algn="l"/>
                <a:tab pos="4492800" algn="l"/>
                <a:tab pos="4941720" algn="l"/>
                <a:tab pos="5391000" algn="l"/>
                <a:tab pos="5840280" algn="l"/>
              </a:tabLst>
            </a:pPr>
            <a:r>
              <a:rPr lang="de-DE" sz="1670" b="0" strike="noStrike" spc="-1">
                <a:solidFill>
                  <a:srgbClr val="000000"/>
                </a:solidFill>
                <a:latin typeface="Calibri"/>
                <a:ea typeface="Microsoft YaHei"/>
              </a:rPr>
              <a:t>Keplerstr. 17, Stock 4a, Raum 4.038</a:t>
            </a:r>
            <a:endParaRPr lang="de-DE" sz="1670" b="0" strike="noStrike" spc="-1">
              <a:latin typeface="Arial"/>
            </a:endParaRPr>
          </a:p>
          <a:p>
            <a:pPr marL="431640" indent="-323640">
              <a:lnSpc>
                <a:spcPct val="102000"/>
              </a:lnSpc>
              <a:spcAft>
                <a:spcPts val="1074"/>
              </a:spcAft>
              <a:buClr>
                <a:srgbClr val="000000"/>
              </a:buClr>
              <a:buSzPct val="45000"/>
              <a:buFont typeface="Wingdings" charset="2"/>
              <a:buChar char=""/>
              <a:tabLst>
                <a:tab pos="449280" algn="l"/>
                <a:tab pos="898560" algn="l"/>
                <a:tab pos="1347840" algn="l"/>
                <a:tab pos="1797120" algn="l"/>
                <a:tab pos="2246400" algn="l"/>
                <a:tab pos="2695680" algn="l"/>
                <a:tab pos="3144960" algn="l"/>
                <a:tab pos="3594240" algn="l"/>
                <a:tab pos="4043520" algn="l"/>
                <a:tab pos="4492800" algn="l"/>
                <a:tab pos="4941720" algn="l"/>
                <a:tab pos="5391000" algn="l"/>
                <a:tab pos="5840280" algn="l"/>
              </a:tabLst>
            </a:pPr>
            <a:r>
              <a:rPr lang="de-DE" sz="1670" b="0" strike="noStrike" spc="-1">
                <a:solidFill>
                  <a:srgbClr val="000000"/>
                </a:solidFill>
                <a:latin typeface="Calibri"/>
                <a:ea typeface="Microsoft YaHei"/>
              </a:rPr>
              <a:t>0711/685 83106</a:t>
            </a:r>
            <a:endParaRPr lang="de-DE" sz="1670" b="0" strike="noStrike" spc="-1">
              <a:latin typeface="Arial"/>
            </a:endParaRPr>
          </a:p>
          <a:p>
            <a:pPr marL="431640" indent="-323640">
              <a:lnSpc>
                <a:spcPct val="102000"/>
              </a:lnSpc>
              <a:spcAft>
                <a:spcPts val="1074"/>
              </a:spcAft>
              <a:buClr>
                <a:srgbClr val="000000"/>
              </a:buClr>
              <a:buSzPct val="45000"/>
              <a:buFont typeface="Wingdings" charset="2"/>
              <a:buChar char=""/>
              <a:tabLst>
                <a:tab pos="449280" algn="l"/>
                <a:tab pos="898560" algn="l"/>
                <a:tab pos="1347840" algn="l"/>
                <a:tab pos="1797120" algn="l"/>
                <a:tab pos="2246400" algn="l"/>
                <a:tab pos="2695680" algn="l"/>
                <a:tab pos="3144960" algn="l"/>
                <a:tab pos="3594240" algn="l"/>
                <a:tab pos="4043520" algn="l"/>
                <a:tab pos="4492800" algn="l"/>
                <a:tab pos="4941720" algn="l"/>
                <a:tab pos="5391000" algn="l"/>
                <a:tab pos="5840280" algn="l"/>
              </a:tabLst>
            </a:pPr>
            <a:r>
              <a:rPr lang="de-DE" sz="1670" b="0" strike="noStrike" spc="-1">
                <a:solidFill>
                  <a:srgbClr val="000000"/>
                </a:solidFill>
                <a:latin typeface="Calibri"/>
                <a:ea typeface="Microsoft YaHei"/>
              </a:rPr>
              <a:t>fs-anglistik@faveve.uni-stuttgart.de </a:t>
            </a:r>
            <a:endParaRPr lang="de-DE" sz="1670" b="0" strike="noStrike" spc="-1">
              <a:latin typeface="Arial"/>
            </a:endParaRPr>
          </a:p>
          <a:p>
            <a:pPr marL="431640" indent="-323640">
              <a:lnSpc>
                <a:spcPct val="102000"/>
              </a:lnSpc>
              <a:spcAft>
                <a:spcPts val="1074"/>
              </a:spcAft>
              <a:buClr>
                <a:srgbClr val="000000"/>
              </a:buClr>
              <a:buSzPct val="45000"/>
              <a:buFont typeface="Wingdings" charset="2"/>
              <a:buChar char=""/>
              <a:tabLst>
                <a:tab pos="449280" algn="l"/>
                <a:tab pos="898560" algn="l"/>
                <a:tab pos="1347840" algn="l"/>
                <a:tab pos="1797120" algn="l"/>
                <a:tab pos="2246400" algn="l"/>
                <a:tab pos="2695680" algn="l"/>
                <a:tab pos="3144960" algn="l"/>
                <a:tab pos="3594240" algn="l"/>
                <a:tab pos="4043520" algn="l"/>
                <a:tab pos="4492800" algn="l"/>
                <a:tab pos="4941720" algn="l"/>
                <a:tab pos="5391000" algn="l"/>
                <a:tab pos="5840280" algn="l"/>
              </a:tabLst>
            </a:pPr>
            <a:r>
              <a:rPr lang="de-DE" sz="1670" b="0" strike="noStrike" spc="-1">
                <a:solidFill>
                  <a:srgbClr val="000000"/>
                </a:solidFill>
                <a:latin typeface="Calibri"/>
                <a:ea typeface="Microsoft YaHei"/>
              </a:rPr>
              <a:t>Facebook.com/fachschaft.anglistik</a:t>
            </a:r>
            <a:endParaRPr lang="de-DE" sz="1670" b="0" strike="noStrike" spc="-1">
              <a:latin typeface="Arial"/>
            </a:endParaRPr>
          </a:p>
        </p:txBody>
      </p:sp>
      <p:pic>
        <p:nvPicPr>
          <p:cNvPr id="456" name="Picture 2"/>
          <p:cNvPicPr/>
          <p:nvPr/>
        </p:nvPicPr>
        <p:blipFill>
          <a:blip r:embed="rId2"/>
          <a:stretch/>
        </p:blipFill>
        <p:spPr>
          <a:xfrm>
            <a:off x="985320" y="1782000"/>
            <a:ext cx="2976480" cy="3517200"/>
          </a:xfrm>
          <a:prstGeom prst="rect">
            <a:avLst/>
          </a:prstGeom>
          <a:ln w="0">
            <a:noFill/>
          </a:ln>
        </p:spPr>
      </p:pic>
      <p:sp>
        <p:nvSpPr>
          <p:cNvPr id="457" name="CustomShape 2"/>
          <p:cNvSpPr/>
          <p:nvPr/>
        </p:nvSpPr>
        <p:spPr>
          <a:xfrm>
            <a:off x="4358160" y="3544200"/>
            <a:ext cx="2919960" cy="243504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marL="317520" indent="-317160">
              <a:lnSpc>
                <a:spcPct val="102000"/>
              </a:lnSpc>
              <a:spcAft>
                <a:spcPts val="1074"/>
              </a:spcAft>
              <a:tabLst>
                <a:tab pos="0" algn="l"/>
              </a:tabLst>
            </a:pPr>
            <a:r>
              <a:rPr lang="de-DE" sz="1500" b="1" strike="noStrike" spc="-1">
                <a:solidFill>
                  <a:srgbClr val="000000"/>
                </a:solidFill>
                <a:latin typeface="Calibri"/>
                <a:ea typeface="Microsoft YaHei"/>
              </a:rPr>
              <a:t>  </a:t>
            </a:r>
            <a:r>
              <a:rPr lang="de-DE" sz="1500" b="0" strike="noStrike" spc="-1">
                <a:solidFill>
                  <a:srgbClr val="000000"/>
                </a:solidFill>
                <a:latin typeface="Calibri"/>
                <a:ea typeface="Microsoft YaHei"/>
              </a:rPr>
              <a:t> </a:t>
            </a:r>
            <a:endParaRPr lang="de-DE" sz="1500" b="0" strike="noStrike" spc="-1">
              <a:latin typeface="Arial"/>
            </a:endParaRPr>
          </a:p>
        </p:txBody>
      </p:sp>
      <p:sp>
        <p:nvSpPr>
          <p:cNvPr id="458" name="CustomShape 3"/>
          <p:cNvSpPr/>
          <p:nvPr/>
        </p:nvSpPr>
        <p:spPr>
          <a:xfrm>
            <a:off x="6265440" y="3544200"/>
            <a:ext cx="2919960" cy="174204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marL="431640" indent="-323640">
              <a:lnSpc>
                <a:spcPct val="102000"/>
              </a:lnSpc>
              <a:spcAft>
                <a:spcPts val="1074"/>
              </a:spcAft>
              <a:buClr>
                <a:srgbClr val="000000"/>
              </a:buClr>
              <a:buSzPct val="45000"/>
              <a:buFont typeface="Wingdings" charset="2"/>
              <a:buChar char=""/>
              <a:tabLst>
                <a:tab pos="449280" algn="l"/>
                <a:tab pos="898560" algn="l"/>
                <a:tab pos="1347840" algn="l"/>
                <a:tab pos="1797120" algn="l"/>
                <a:tab pos="2246400" algn="l"/>
                <a:tab pos="2695680" algn="l"/>
              </a:tabLst>
            </a:pPr>
            <a:r>
              <a:rPr lang="de-DE" sz="1670" b="1" strike="noStrike" spc="-1">
                <a:solidFill>
                  <a:srgbClr val="000000"/>
                </a:solidFill>
                <a:latin typeface="Calibri"/>
                <a:ea typeface="Microsoft YaHei"/>
              </a:rPr>
              <a:t>Beratung</a:t>
            </a:r>
            <a:endParaRPr lang="de-DE" sz="1670" b="0" strike="noStrike" spc="-1">
              <a:latin typeface="Arial"/>
            </a:endParaRPr>
          </a:p>
          <a:p>
            <a:pPr marL="431640" indent="-323640">
              <a:lnSpc>
                <a:spcPct val="102000"/>
              </a:lnSpc>
              <a:spcAft>
                <a:spcPts val="1074"/>
              </a:spcAft>
              <a:buClr>
                <a:srgbClr val="000000"/>
              </a:buClr>
              <a:buSzPct val="45000"/>
              <a:buFont typeface="Wingdings" charset="2"/>
              <a:buChar char=""/>
              <a:tabLst>
                <a:tab pos="449280" algn="l"/>
                <a:tab pos="898560" algn="l"/>
                <a:tab pos="1347840" algn="l"/>
                <a:tab pos="1797120" algn="l"/>
                <a:tab pos="2246400" algn="l"/>
                <a:tab pos="2695680" algn="l"/>
              </a:tabLst>
            </a:pPr>
            <a:r>
              <a:rPr lang="de-DE" sz="1670" b="1" strike="noStrike" spc="-1">
                <a:solidFill>
                  <a:srgbClr val="000000"/>
                </a:solidFill>
                <a:latin typeface="Calibri"/>
                <a:ea typeface="Microsoft YaHei"/>
              </a:rPr>
              <a:t>Erstsemesterparty</a:t>
            </a:r>
            <a:endParaRPr lang="de-DE" sz="1670" b="0" strike="noStrike" spc="-1">
              <a:latin typeface="Arial"/>
            </a:endParaRPr>
          </a:p>
          <a:p>
            <a:pPr marL="431640" indent="-323640">
              <a:lnSpc>
                <a:spcPct val="102000"/>
              </a:lnSpc>
              <a:spcAft>
                <a:spcPts val="1074"/>
              </a:spcAft>
              <a:buClr>
                <a:srgbClr val="000000"/>
              </a:buClr>
              <a:buSzPct val="45000"/>
              <a:buFont typeface="Wingdings" charset="2"/>
              <a:buChar char=""/>
              <a:tabLst>
                <a:tab pos="449280" algn="l"/>
                <a:tab pos="898560" algn="l"/>
                <a:tab pos="1347840" algn="l"/>
                <a:tab pos="1797120" algn="l"/>
                <a:tab pos="2246400" algn="l"/>
                <a:tab pos="2695680" algn="l"/>
              </a:tabLst>
            </a:pPr>
            <a:r>
              <a:rPr lang="de-DE" sz="1670" b="1" strike="noStrike" spc="-1">
                <a:solidFill>
                  <a:srgbClr val="000000"/>
                </a:solidFill>
                <a:latin typeface="Calibri"/>
                <a:ea typeface="Microsoft YaHei"/>
              </a:rPr>
              <a:t>Filmabende mit Diskussion</a:t>
            </a:r>
            <a:endParaRPr lang="de-DE" sz="1670" b="0" strike="noStrike" spc="-1">
              <a:latin typeface="Arial"/>
            </a:endParaRPr>
          </a:p>
        </p:txBody>
      </p:sp>
      <p:sp>
        <p:nvSpPr>
          <p:cNvPr id="459" name="CustomShape 4"/>
          <p:cNvSpPr/>
          <p:nvPr/>
        </p:nvSpPr>
        <p:spPr>
          <a:xfrm>
            <a:off x="902880" y="714600"/>
            <a:ext cx="8231400" cy="768960"/>
          </a:xfrm>
          <a:prstGeom prst="roundRect">
            <a:avLst>
              <a:gd name="adj" fmla="val 16667"/>
            </a:avLst>
          </a:prstGeom>
          <a:solidFill>
            <a:srgbClr val="FFFFFF"/>
          </a:solidFill>
          <a:ln w="9525">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de-DE" sz="2000" b="1" strike="noStrike" spc="-1">
                <a:solidFill>
                  <a:srgbClr val="000000"/>
                </a:solidFill>
                <a:latin typeface="Arial"/>
              </a:rPr>
              <a:t>Fachschaft Anglistik / Amerikanistik</a:t>
            </a:r>
            <a:endParaRPr lang="de-DE" sz="2000" b="0" strike="noStrike" spc="-1">
              <a:latin typeface="Arial"/>
            </a:endParaRPr>
          </a:p>
          <a:p>
            <a:pPr algn="ctr">
              <a:lnSpc>
                <a:spcPct val="100000"/>
              </a:lnSpc>
            </a:pPr>
            <a:r>
              <a:rPr lang="de-DE" sz="1670" b="0" strike="noStrike" spc="-1">
                <a:solidFill>
                  <a:srgbClr val="000000"/>
                </a:solidFill>
                <a:latin typeface="Arial"/>
              </a:rPr>
              <a:t>http://www.uni-stuttgart.de/fsanglistik</a:t>
            </a:r>
            <a:endParaRPr lang="de-DE" sz="1670" b="0" strike="noStrike" spc="-1">
              <a:latin typeface="Arial"/>
            </a:endParaRPr>
          </a:p>
        </p:txBody>
      </p:sp>
      <p:sp>
        <p:nvSpPr>
          <p:cNvPr id="460" name="TextShape 5"/>
          <p:cNvSpPr txBox="1"/>
          <p:nvPr/>
        </p:nvSpPr>
        <p:spPr>
          <a:xfrm>
            <a:off x="531000" y="5971680"/>
            <a:ext cx="6666480" cy="135360"/>
          </a:xfrm>
          <a:prstGeom prst="rect">
            <a:avLst/>
          </a:prstGeom>
          <a:noFill/>
          <a:ln w="0">
            <a:noFill/>
          </a:ln>
        </p:spPr>
        <p:txBody>
          <a:bodyPr lIns="0" tIns="0" rIns="0" bIns="0">
            <a:noAutofit/>
          </a:bodyPr>
          <a:lstStyle/>
          <a:p>
            <a:pPr>
              <a:lnSpc>
                <a:spcPct val="100000"/>
              </a:lnSpc>
            </a:pPr>
            <a:r>
              <a:rPr lang="de-DE" sz="800" b="0" strike="noStrike" spc="-1">
                <a:solidFill>
                  <a:srgbClr val="3E444C"/>
                </a:solidFill>
                <a:latin typeface="Arial"/>
              </a:rPr>
              <a:t>Universität Stuttgart</a:t>
            </a:r>
            <a:endParaRPr lang="de-DE" sz="800" b="0" strike="noStrike" spc="-1">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CustomShape 1"/>
          <p:cNvSpPr/>
          <p:nvPr/>
        </p:nvSpPr>
        <p:spPr>
          <a:xfrm>
            <a:off x="530640" y="355680"/>
            <a:ext cx="8944920" cy="419760"/>
          </a:xfrm>
          <a:prstGeom prst="rect">
            <a:avLst/>
          </a:prstGeom>
          <a:solidFill>
            <a:srgbClr val="FFFFFF"/>
          </a:solidFill>
          <a:ln w="9525">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de-DE" sz="2400" b="1" strike="noStrike" spc="-1">
                <a:solidFill>
                  <a:srgbClr val="3E444C"/>
                </a:solidFill>
                <a:latin typeface="Arial"/>
              </a:rPr>
              <a:t>Partner &amp; Kulturelle Angebote</a:t>
            </a:r>
            <a:endParaRPr lang="de-DE" sz="2400" b="0" strike="noStrike" spc="-1">
              <a:latin typeface="Arial"/>
            </a:endParaRPr>
          </a:p>
        </p:txBody>
      </p:sp>
      <p:sp>
        <p:nvSpPr>
          <p:cNvPr id="462" name="CustomShape 2"/>
          <p:cNvSpPr/>
          <p:nvPr/>
        </p:nvSpPr>
        <p:spPr>
          <a:xfrm>
            <a:off x="1251000" y="3241440"/>
            <a:ext cx="7819920" cy="1966320"/>
          </a:xfrm>
          <a:prstGeom prst="roundRect">
            <a:avLst>
              <a:gd name="adj" fmla="val 16667"/>
            </a:avLst>
          </a:prstGeom>
          <a:solidFill>
            <a:srgbClr val="FFFFFF"/>
          </a:solidFill>
          <a:ln w="9525">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de-DE" sz="1600" b="1" strike="noStrike" spc="-1">
                <a:solidFill>
                  <a:srgbClr val="3E444C"/>
                </a:solidFill>
                <a:latin typeface="Arial"/>
              </a:rPr>
              <a:t>kulturelle Veranstaltungen </a:t>
            </a:r>
            <a:r>
              <a:rPr lang="de-DE" sz="1600" b="0" strike="noStrike" spc="-1">
                <a:solidFill>
                  <a:srgbClr val="3E444C"/>
                </a:solidFill>
                <a:latin typeface="Arial"/>
              </a:rPr>
              <a:t>in der Stadt</a:t>
            </a:r>
            <a:endParaRPr lang="de-DE" sz="1600" b="0" strike="noStrike" spc="-1">
              <a:latin typeface="Arial"/>
            </a:endParaRPr>
          </a:p>
          <a:p>
            <a:pPr algn="ctr">
              <a:lnSpc>
                <a:spcPct val="100000"/>
              </a:lnSpc>
            </a:pPr>
            <a:r>
              <a:rPr lang="de-DE" sz="1600" b="0" strike="noStrike" spc="-1">
                <a:solidFill>
                  <a:srgbClr val="3E444C"/>
                </a:solidFill>
                <a:latin typeface="Arial"/>
              </a:rPr>
              <a:t>  (z.B. im Literaturhaus, Internationales Zentrum für Kultur- </a:t>
            </a:r>
            <a:endParaRPr lang="de-DE" sz="1600" b="0" strike="noStrike" spc="-1">
              <a:latin typeface="Arial"/>
            </a:endParaRPr>
          </a:p>
          <a:p>
            <a:pPr algn="ctr">
              <a:lnSpc>
                <a:spcPct val="100000"/>
              </a:lnSpc>
            </a:pPr>
            <a:r>
              <a:rPr lang="de-DE" sz="1600" b="0" strike="noStrike" spc="-1">
                <a:solidFill>
                  <a:srgbClr val="3E444C"/>
                </a:solidFill>
                <a:latin typeface="Arial"/>
              </a:rPr>
              <a:t>und Technikforschung (IZKT), Drama Group, Theater </a:t>
            </a:r>
            <a:endParaRPr lang="de-DE" sz="1600" b="0" strike="noStrike" spc="-1">
              <a:latin typeface="Arial"/>
            </a:endParaRPr>
          </a:p>
          <a:p>
            <a:pPr algn="ctr">
              <a:lnSpc>
                <a:spcPct val="100000"/>
              </a:lnSpc>
            </a:pPr>
            <a:r>
              <a:rPr lang="de-DE" sz="1600" b="0" strike="noStrike" spc="-1">
                <a:solidFill>
                  <a:srgbClr val="3E444C"/>
                </a:solidFill>
                <a:latin typeface="Arial"/>
              </a:rPr>
              <a:t>Tri-bühne, Klett Verlag, Lindenmuseum, etc.)</a:t>
            </a:r>
            <a:endParaRPr lang="de-DE" sz="1600" b="0" strike="noStrike" spc="-1">
              <a:latin typeface="Arial"/>
            </a:endParaRPr>
          </a:p>
        </p:txBody>
      </p:sp>
      <p:sp>
        <p:nvSpPr>
          <p:cNvPr id="463" name="CustomShape 3"/>
          <p:cNvSpPr/>
          <p:nvPr/>
        </p:nvSpPr>
        <p:spPr>
          <a:xfrm>
            <a:off x="1407960" y="1408320"/>
            <a:ext cx="6324840" cy="1442880"/>
          </a:xfrm>
          <a:prstGeom prst="roundRect">
            <a:avLst>
              <a:gd name="adj" fmla="val 16667"/>
            </a:avLst>
          </a:prstGeom>
          <a:solidFill>
            <a:schemeClr val="bg1"/>
          </a:solidFill>
          <a:ln w="9525">
            <a:solidFill>
              <a:srgbClr val="3E444C"/>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de-DE" sz="1600" b="1" strike="noStrike" spc="-1">
                <a:solidFill>
                  <a:srgbClr val="3E444C"/>
                </a:solidFill>
                <a:latin typeface="Arial"/>
              </a:rPr>
              <a:t>Gastvorträge</a:t>
            </a:r>
            <a:r>
              <a:rPr lang="de-DE" sz="1600" b="0" strike="noStrike" spc="-1">
                <a:solidFill>
                  <a:srgbClr val="3E444C"/>
                </a:solidFill>
                <a:latin typeface="Arial"/>
              </a:rPr>
              <a:t> (z.B. an der Universität oder </a:t>
            </a:r>
            <a:endParaRPr lang="de-DE" sz="1600" b="0" strike="noStrike" spc="-1">
              <a:latin typeface="Arial"/>
            </a:endParaRPr>
          </a:p>
          <a:p>
            <a:pPr algn="ctr">
              <a:lnSpc>
                <a:spcPct val="100000"/>
              </a:lnSpc>
            </a:pPr>
            <a:r>
              <a:rPr lang="de-DE" sz="1600" b="0" strike="noStrike" spc="-1">
                <a:solidFill>
                  <a:srgbClr val="3E444C"/>
                </a:solidFill>
                <a:latin typeface="Arial"/>
              </a:rPr>
              <a:t>am DAZ / James-F.-Byrnes-Institut)</a:t>
            </a:r>
            <a:endParaRPr lang="de-DE" sz="1600" b="0" strike="noStrike" spc="-1">
              <a:latin typeface="Arial"/>
            </a:endParaRPr>
          </a:p>
        </p:txBody>
      </p:sp>
      <p:sp>
        <p:nvSpPr>
          <p:cNvPr id="464" name="TextShape 4"/>
          <p:cNvSpPr txBox="1"/>
          <p:nvPr/>
        </p:nvSpPr>
        <p:spPr>
          <a:xfrm>
            <a:off x="531000" y="5971680"/>
            <a:ext cx="6666480" cy="135360"/>
          </a:xfrm>
          <a:prstGeom prst="rect">
            <a:avLst/>
          </a:prstGeom>
          <a:noFill/>
          <a:ln w="0">
            <a:noFill/>
          </a:ln>
        </p:spPr>
        <p:txBody>
          <a:bodyPr lIns="0" tIns="0" rIns="0" bIns="0">
            <a:noAutofit/>
          </a:bodyPr>
          <a:lstStyle/>
          <a:p>
            <a:pPr>
              <a:lnSpc>
                <a:spcPct val="100000"/>
              </a:lnSpc>
            </a:pPr>
            <a:r>
              <a:rPr lang="de-DE" sz="800" b="0" strike="noStrike" spc="-1">
                <a:solidFill>
                  <a:srgbClr val="3E444C"/>
                </a:solidFill>
                <a:latin typeface="Arial"/>
              </a:rPr>
              <a:t>Universität Stuttgart</a:t>
            </a:r>
            <a:endParaRPr lang="de-DE" sz="800" b="0" strike="noStrike" spc="-1">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465" name="CustomShape 1"/>
          <p:cNvSpPr/>
          <p:nvPr/>
        </p:nvSpPr>
        <p:spPr>
          <a:xfrm>
            <a:off x="5205600" y="3149280"/>
            <a:ext cx="5693760" cy="205452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marL="179280" indent="-178920">
              <a:lnSpc>
                <a:spcPct val="120000"/>
              </a:lnSpc>
              <a:spcBef>
                <a:spcPts val="624"/>
              </a:spcBef>
              <a:buClr>
                <a:srgbClr val="00BEFF"/>
              </a:buClr>
              <a:buFont typeface="Arial"/>
              <a:buChar char="•"/>
            </a:pPr>
            <a:r>
              <a:rPr lang="de-DE" sz="5400" b="1" strike="noStrike" spc="-1">
                <a:solidFill>
                  <a:srgbClr val="FFFFFF"/>
                </a:solidFill>
                <a:latin typeface="Arial"/>
              </a:rPr>
              <a:t>Fragen </a:t>
            </a:r>
            <a:endParaRPr lang="de-DE" sz="5400" b="0" strike="noStrike" spc="-1">
              <a:latin typeface="Arial"/>
            </a:endParaRPr>
          </a:p>
          <a:p>
            <a:pPr marL="179280" indent="-178920">
              <a:lnSpc>
                <a:spcPct val="120000"/>
              </a:lnSpc>
              <a:spcBef>
                <a:spcPts val="624"/>
              </a:spcBef>
              <a:buClr>
                <a:srgbClr val="00BEFF"/>
              </a:buClr>
              <a:buFont typeface="Arial"/>
              <a:buChar char="•"/>
            </a:pPr>
            <a:r>
              <a:rPr lang="de-DE" sz="5400" b="1" strike="noStrike" spc="-1">
                <a:solidFill>
                  <a:srgbClr val="FFFFFF"/>
                </a:solidFill>
                <a:latin typeface="Arial"/>
              </a:rPr>
              <a:t>an uns</a:t>
            </a:r>
            <a:endParaRPr lang="de-DE" sz="5400" b="0" strike="noStrike" spc="-1">
              <a:latin typeface="Arial"/>
            </a:endParaRPr>
          </a:p>
        </p:txBody>
      </p:sp>
      <p:sp>
        <p:nvSpPr>
          <p:cNvPr id="466" name="TextShape 2"/>
          <p:cNvSpPr txBox="1"/>
          <p:nvPr/>
        </p:nvSpPr>
        <p:spPr>
          <a:xfrm>
            <a:off x="531000" y="5971680"/>
            <a:ext cx="6666480" cy="135360"/>
          </a:xfrm>
          <a:prstGeom prst="rect">
            <a:avLst/>
          </a:prstGeom>
          <a:noFill/>
          <a:ln w="0">
            <a:noFill/>
          </a:ln>
        </p:spPr>
        <p:txBody>
          <a:bodyPr lIns="0" tIns="0" rIns="0" bIns="0">
            <a:noAutofit/>
          </a:bodyPr>
          <a:lstStyle/>
          <a:p>
            <a:pPr>
              <a:lnSpc>
                <a:spcPct val="100000"/>
              </a:lnSpc>
            </a:pPr>
            <a:r>
              <a:rPr lang="de-DE" sz="800" b="0" strike="noStrike" spc="-1">
                <a:solidFill>
                  <a:srgbClr val="3E444C"/>
                </a:solidFill>
                <a:latin typeface="Arial"/>
              </a:rPr>
              <a:t>Universität Stuttgart</a:t>
            </a:r>
            <a:endParaRPr lang="de-DE" sz="800" b="0" strike="noStrike" spc="-1">
              <a:latin typeface="Times New Roman"/>
            </a:endParaRPr>
          </a:p>
        </p:txBody>
      </p:sp>
      <p:sp>
        <p:nvSpPr>
          <p:cNvPr id="467" name="CustomShape 3"/>
          <p:cNvSpPr/>
          <p:nvPr/>
        </p:nvSpPr>
        <p:spPr>
          <a:xfrm rot="705600">
            <a:off x="8235360" y="1440720"/>
            <a:ext cx="1596600" cy="120672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nSpc>
                <a:spcPct val="120000"/>
              </a:lnSpc>
              <a:spcBef>
                <a:spcPts val="624"/>
              </a:spcBef>
            </a:pPr>
            <a:r>
              <a:rPr lang="de-DE" sz="6600" b="1" strike="noStrike" spc="-1">
                <a:solidFill>
                  <a:srgbClr val="FFFFFF"/>
                </a:solidFill>
                <a:latin typeface="Arial"/>
              </a:rPr>
              <a:t>!?</a:t>
            </a:r>
            <a:endParaRPr lang="de-DE" sz="6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Shape 1"/>
          <p:cNvSpPr txBox="1"/>
          <p:nvPr/>
        </p:nvSpPr>
        <p:spPr>
          <a:xfrm>
            <a:off x="707040" y="1274400"/>
            <a:ext cx="6312960" cy="4566240"/>
          </a:xfrm>
          <a:prstGeom prst="rect">
            <a:avLst/>
          </a:prstGeom>
          <a:noFill/>
          <a:ln w="0">
            <a:noFill/>
          </a:ln>
        </p:spPr>
        <p:txBody>
          <a:bodyPr lIns="0" tIns="0" rIns="0" bIns="0">
            <a:noAutofit/>
          </a:bodyPr>
          <a:lstStyle/>
          <a:p>
            <a:pPr>
              <a:lnSpc>
                <a:spcPct val="100000"/>
              </a:lnSpc>
            </a:pPr>
            <a:r>
              <a:t/>
            </a:r>
            <a:br/>
            <a:r>
              <a:rPr lang="de-DE" sz="2000" b="1" strike="noStrike" spc="-1" dirty="0">
                <a:solidFill>
                  <a:srgbClr val="3E444C"/>
                </a:solidFill>
                <a:latin typeface="Arial"/>
              </a:rPr>
              <a:t>Literatur- und Kulturwissenschaft</a:t>
            </a:r>
            <a:r>
              <a:rPr dirty="0"/>
              <a:t/>
            </a:r>
            <a:br>
              <a:rPr dirty="0"/>
            </a:br>
            <a:r>
              <a:rPr dirty="0"/>
              <a:t/>
            </a:r>
            <a:br>
              <a:rPr dirty="0"/>
            </a:br>
            <a:r>
              <a:rPr lang="de-DE" sz="1600" b="0" strike="noStrike" spc="-1" dirty="0">
                <a:solidFill>
                  <a:srgbClr val="3E444C"/>
                </a:solidFill>
                <a:latin typeface="Arial"/>
              </a:rPr>
              <a:t>Leseliste für Modul </a:t>
            </a:r>
            <a:r>
              <a:rPr lang="de-DE" sz="1600" b="0" strike="noStrike" spc="-1" dirty="0" err="1">
                <a:solidFill>
                  <a:srgbClr val="3E444C"/>
                </a:solidFill>
                <a:latin typeface="Arial"/>
              </a:rPr>
              <a:t>Linguistic</a:t>
            </a:r>
            <a:r>
              <a:rPr lang="de-DE" sz="1600" b="0" strike="noStrike" spc="-1" dirty="0">
                <a:solidFill>
                  <a:srgbClr val="3E444C"/>
                </a:solidFill>
                <a:latin typeface="Arial"/>
              </a:rPr>
              <a:t> </a:t>
            </a:r>
            <a:r>
              <a:rPr lang="de-DE" sz="1600" b="0" strike="noStrike" spc="-1" dirty="0" err="1">
                <a:solidFill>
                  <a:srgbClr val="3E444C"/>
                </a:solidFill>
                <a:latin typeface="Arial"/>
              </a:rPr>
              <a:t>and</a:t>
            </a:r>
            <a:r>
              <a:rPr lang="de-DE" sz="1600" b="0" strike="noStrike" spc="-1" dirty="0">
                <a:solidFill>
                  <a:srgbClr val="3E444C"/>
                </a:solidFill>
                <a:latin typeface="Arial"/>
              </a:rPr>
              <a:t> </a:t>
            </a:r>
            <a:r>
              <a:rPr lang="de-DE" sz="1600" b="0" strike="noStrike" spc="-1" dirty="0" err="1">
                <a:solidFill>
                  <a:srgbClr val="3E444C"/>
                </a:solidFill>
                <a:latin typeface="Arial"/>
              </a:rPr>
              <a:t>Literary</a:t>
            </a:r>
            <a:r>
              <a:rPr lang="de-DE" sz="1600" b="0" strike="noStrike" spc="-1" dirty="0">
                <a:solidFill>
                  <a:srgbClr val="3E444C"/>
                </a:solidFill>
                <a:latin typeface="Arial"/>
              </a:rPr>
              <a:t> Competence (i.d.R. im letzten Semester)</a:t>
            </a:r>
            <a:r>
              <a:rPr dirty="0"/>
              <a:t/>
            </a:r>
            <a:br>
              <a:rPr dirty="0"/>
            </a:br>
            <a:r>
              <a:rPr dirty="0"/>
              <a:t/>
            </a:r>
            <a:br>
              <a:rPr dirty="0"/>
            </a:br>
            <a:r>
              <a:rPr dirty="0"/>
              <a:t/>
            </a:r>
            <a:br>
              <a:rPr dirty="0"/>
            </a:br>
            <a:r>
              <a:rPr dirty="0"/>
              <a:t/>
            </a:r>
            <a:br>
              <a:rPr dirty="0"/>
            </a:br>
            <a:r>
              <a:rPr lang="de-DE" sz="1600" b="1" strike="noStrike" spc="-1" dirty="0">
                <a:solidFill>
                  <a:srgbClr val="3E444C"/>
                </a:solidFill>
                <a:latin typeface="Arial"/>
              </a:rPr>
              <a:t>Tipp: Besuchen die Überblicksvorlesungen in der amerikanischen und englischen Literaturgeschichte. Bilden Sie „</a:t>
            </a:r>
            <a:r>
              <a:rPr lang="de-DE" sz="1600" b="1" strike="noStrike" spc="-1" dirty="0" err="1">
                <a:solidFill>
                  <a:srgbClr val="3E444C"/>
                </a:solidFill>
                <a:latin typeface="Arial"/>
              </a:rPr>
              <a:t>reading</a:t>
            </a:r>
            <a:r>
              <a:rPr lang="de-DE" sz="1600" b="1" strike="noStrike" spc="-1" dirty="0">
                <a:solidFill>
                  <a:srgbClr val="3E444C"/>
                </a:solidFill>
                <a:latin typeface="Arial"/>
              </a:rPr>
              <a:t>/</a:t>
            </a:r>
            <a:r>
              <a:rPr lang="de-DE" sz="1600" b="1" strike="noStrike" spc="-1" dirty="0" err="1">
                <a:solidFill>
                  <a:srgbClr val="3E444C"/>
                </a:solidFill>
                <a:latin typeface="Arial"/>
              </a:rPr>
              <a:t>study</a:t>
            </a:r>
            <a:r>
              <a:rPr lang="de-DE" sz="1600" b="1" strike="noStrike" spc="-1" dirty="0">
                <a:solidFill>
                  <a:srgbClr val="3E444C"/>
                </a:solidFill>
                <a:latin typeface="Arial"/>
              </a:rPr>
              <a:t> </a:t>
            </a:r>
            <a:r>
              <a:rPr lang="de-DE" sz="1600" b="1" strike="noStrike" spc="-1" dirty="0" err="1">
                <a:solidFill>
                  <a:srgbClr val="3E444C"/>
                </a:solidFill>
                <a:latin typeface="Arial"/>
              </a:rPr>
              <a:t>groups</a:t>
            </a:r>
            <a:r>
              <a:rPr lang="de-DE" sz="1600" b="1" strike="noStrike" spc="-1" dirty="0">
                <a:solidFill>
                  <a:srgbClr val="3E444C"/>
                </a:solidFill>
                <a:latin typeface="Arial"/>
              </a:rPr>
              <a:t>“. </a:t>
            </a:r>
            <a:r>
              <a:rPr dirty="0"/>
              <a:t/>
            </a:r>
            <a:br>
              <a:rPr dirty="0"/>
            </a:br>
            <a:r>
              <a:rPr dirty="0"/>
              <a:t/>
            </a:r>
            <a:br>
              <a:rPr dirty="0"/>
            </a:br>
            <a:r>
              <a:rPr lang="de-DE" sz="2000" b="1" strike="noStrike" spc="-1" dirty="0">
                <a:solidFill>
                  <a:srgbClr val="3E444C"/>
                </a:solidFill>
                <a:latin typeface="Arial"/>
              </a:rPr>
              <a:t>Linguistik</a:t>
            </a:r>
            <a:r>
              <a:rPr dirty="0"/>
              <a:t/>
            </a:r>
            <a:br>
              <a:rPr dirty="0"/>
            </a:br>
            <a:r>
              <a:rPr lang="de-DE" sz="1600" b="0" strike="noStrike" spc="-1" dirty="0">
                <a:solidFill>
                  <a:srgbClr val="3E444C"/>
                </a:solidFill>
                <a:latin typeface="Arial"/>
              </a:rPr>
              <a:t>M. Ed. mündliche Prüfung</a:t>
            </a:r>
            <a:endParaRPr lang="en-US" sz="1600" b="0" strike="noStrike" spc="-1" dirty="0">
              <a:solidFill>
                <a:srgbClr val="3E444C"/>
              </a:solidFill>
              <a:latin typeface="Arial"/>
            </a:endParaRPr>
          </a:p>
        </p:txBody>
      </p:sp>
      <p:sp>
        <p:nvSpPr>
          <p:cNvPr id="312" name="TextShape 2"/>
          <p:cNvSpPr txBox="1"/>
          <p:nvPr/>
        </p:nvSpPr>
        <p:spPr>
          <a:xfrm>
            <a:off x="531000" y="5971680"/>
            <a:ext cx="6666480" cy="135360"/>
          </a:xfrm>
          <a:prstGeom prst="rect">
            <a:avLst/>
          </a:prstGeom>
          <a:noFill/>
          <a:ln w="0">
            <a:noFill/>
          </a:ln>
        </p:spPr>
        <p:txBody>
          <a:bodyPr lIns="0" tIns="0" rIns="0" bIns="0">
            <a:noAutofit/>
          </a:bodyPr>
          <a:lstStyle/>
          <a:p>
            <a:pPr>
              <a:lnSpc>
                <a:spcPct val="100000"/>
              </a:lnSpc>
            </a:pPr>
            <a:r>
              <a:rPr lang="de-DE" sz="800" b="0" strike="noStrike" spc="-1">
                <a:solidFill>
                  <a:srgbClr val="3E444C"/>
                </a:solidFill>
                <a:latin typeface="Arial"/>
              </a:rPr>
              <a:t>Universität Stuttgart</a:t>
            </a:r>
            <a:endParaRPr lang="de-DE" sz="800" b="0" strike="noStrike" spc="-1">
              <a:latin typeface="Times New Roman"/>
            </a:endParaRPr>
          </a:p>
        </p:txBody>
      </p:sp>
      <p:sp>
        <p:nvSpPr>
          <p:cNvPr id="313" name="CustomShape 3"/>
          <p:cNvSpPr/>
          <p:nvPr/>
        </p:nvSpPr>
        <p:spPr>
          <a:xfrm rot="520200">
            <a:off x="7601040" y="1686600"/>
            <a:ext cx="2319480" cy="73188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ctr">
              <a:lnSpc>
                <a:spcPct val="120000"/>
              </a:lnSpc>
              <a:spcBef>
                <a:spcPts val="624"/>
              </a:spcBef>
            </a:pPr>
            <a:r>
              <a:rPr lang="de-DE" sz="2000" b="1" strike="noStrike" spc="-1">
                <a:solidFill>
                  <a:srgbClr val="FFFFFF"/>
                </a:solidFill>
                <a:latin typeface="Arial"/>
              </a:rPr>
              <a:t>Mit Überblick studieren</a:t>
            </a:r>
            <a:endParaRPr lang="de-DE" sz="2000" b="0" strike="noStrike" spc="-1">
              <a:latin typeface="Arial"/>
            </a:endParaRPr>
          </a:p>
        </p:txBody>
      </p:sp>
      <p:pic>
        <p:nvPicPr>
          <p:cNvPr id="314" name="Grafik 1"/>
          <p:cNvPicPr/>
          <p:nvPr/>
        </p:nvPicPr>
        <p:blipFill>
          <a:blip r:embed="rId2"/>
          <a:stretch/>
        </p:blipFill>
        <p:spPr>
          <a:xfrm>
            <a:off x="418680" y="2932200"/>
            <a:ext cx="6778800" cy="4341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TextShape 1"/>
          <p:cNvSpPr txBox="1"/>
          <p:nvPr/>
        </p:nvSpPr>
        <p:spPr>
          <a:xfrm>
            <a:off x="531000" y="5971680"/>
            <a:ext cx="6666480" cy="135360"/>
          </a:xfrm>
          <a:prstGeom prst="rect">
            <a:avLst/>
          </a:prstGeom>
          <a:noFill/>
          <a:ln w="0">
            <a:noFill/>
          </a:ln>
        </p:spPr>
        <p:txBody>
          <a:bodyPr lIns="0" tIns="0" rIns="0" bIns="0">
            <a:noAutofit/>
          </a:bodyPr>
          <a:lstStyle/>
          <a:p>
            <a:pPr>
              <a:lnSpc>
                <a:spcPct val="100000"/>
              </a:lnSpc>
            </a:pPr>
            <a:r>
              <a:rPr lang="de-DE" sz="800" b="0" strike="noStrike" spc="-1">
                <a:solidFill>
                  <a:srgbClr val="3E444C"/>
                </a:solidFill>
                <a:latin typeface="Arial"/>
              </a:rPr>
              <a:t>Universität Stuttgart</a:t>
            </a:r>
            <a:endParaRPr lang="de-DE" sz="800" b="0" strike="noStrike" spc="-1">
              <a:latin typeface="Times New Roman"/>
            </a:endParaRPr>
          </a:p>
        </p:txBody>
      </p:sp>
      <p:sp>
        <p:nvSpPr>
          <p:cNvPr id="316" name="CustomShape 2"/>
          <p:cNvSpPr/>
          <p:nvPr/>
        </p:nvSpPr>
        <p:spPr>
          <a:xfrm rot="520200">
            <a:off x="7624800" y="1688040"/>
            <a:ext cx="2319480" cy="36612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ctr">
              <a:lnSpc>
                <a:spcPct val="120000"/>
              </a:lnSpc>
              <a:spcBef>
                <a:spcPts val="624"/>
              </a:spcBef>
            </a:pPr>
            <a:r>
              <a:rPr lang="de-DE" sz="2000" b="1" strike="noStrike" spc="-1">
                <a:solidFill>
                  <a:srgbClr val="FFFFFF"/>
                </a:solidFill>
                <a:latin typeface="Arial"/>
              </a:rPr>
              <a:t>Kumulativ lernen</a:t>
            </a:r>
            <a:endParaRPr lang="de-DE" sz="2000" b="0" strike="noStrike" spc="-1">
              <a:latin typeface="Arial"/>
            </a:endParaRPr>
          </a:p>
        </p:txBody>
      </p:sp>
      <p:sp>
        <p:nvSpPr>
          <p:cNvPr id="317" name="TextShape 3"/>
          <p:cNvSpPr txBox="1"/>
          <p:nvPr/>
        </p:nvSpPr>
        <p:spPr>
          <a:xfrm>
            <a:off x="720000" y="1260000"/>
            <a:ext cx="6313320" cy="4119480"/>
          </a:xfrm>
          <a:prstGeom prst="rect">
            <a:avLst/>
          </a:prstGeom>
          <a:noFill/>
          <a:ln w="0">
            <a:noFill/>
          </a:ln>
        </p:spPr>
        <p:txBody>
          <a:bodyPr lIns="0" tIns="0" rIns="0" bIns="0">
            <a:noAutofit/>
          </a:bodyPr>
          <a:lstStyle/>
          <a:p>
            <a:pPr>
              <a:lnSpc>
                <a:spcPct val="100000"/>
              </a:lnSpc>
            </a:pPr>
            <a:r>
              <a:rPr lang="de-DE" sz="2000" b="1" strike="noStrike" spc="-1" dirty="0">
                <a:solidFill>
                  <a:srgbClr val="3E444C"/>
                </a:solidFill>
                <a:latin typeface="Arial"/>
              </a:rPr>
              <a:t>Wie greifen die einzelnen Bereiche des LA-Studiums ineinander? </a:t>
            </a:r>
            <a:r>
              <a:rPr dirty="0"/>
              <a:t/>
            </a:r>
            <a:br>
              <a:rPr dirty="0"/>
            </a:br>
            <a:r>
              <a:rPr dirty="0"/>
              <a:t/>
            </a:r>
            <a:br>
              <a:rPr dirty="0"/>
            </a:br>
            <a:r>
              <a:rPr dirty="0"/>
              <a:t/>
            </a:r>
            <a:br>
              <a:rPr dirty="0"/>
            </a:br>
            <a:r>
              <a:rPr lang="de-DE" sz="1600" b="0" strike="noStrike" spc="-1" dirty="0">
                <a:solidFill>
                  <a:srgbClr val="3E444C"/>
                </a:solidFill>
                <a:latin typeface="Arial"/>
              </a:rPr>
              <a:t>Aufbau und Vernetzungen:  Fachwissenschaft, Fachdidaktik und Schulpraxis anhand des „</a:t>
            </a:r>
            <a:r>
              <a:rPr lang="de-DE" sz="1600" b="0" strike="noStrike" spc="-1" dirty="0" err="1">
                <a:solidFill>
                  <a:srgbClr val="3E444C"/>
                </a:solidFill>
                <a:latin typeface="Arial"/>
              </a:rPr>
              <a:t>Intercultural</a:t>
            </a:r>
            <a:r>
              <a:rPr lang="de-DE" sz="1600" b="0" strike="noStrike" spc="-1" dirty="0">
                <a:solidFill>
                  <a:srgbClr val="3E444C"/>
                </a:solidFill>
                <a:latin typeface="Arial"/>
              </a:rPr>
              <a:t> Speaker“</a:t>
            </a:r>
            <a:r>
              <a:rPr dirty="0"/>
              <a:t/>
            </a:r>
            <a:br>
              <a:rPr dirty="0"/>
            </a:br>
            <a:r>
              <a:rPr dirty="0"/>
              <a:t/>
            </a:r>
            <a:br>
              <a:rPr dirty="0"/>
            </a:br>
            <a:r>
              <a:rPr lang="de-DE" sz="1600" b="0" strike="noStrike" spc="-1" dirty="0">
                <a:solidFill>
                  <a:srgbClr val="3E444C"/>
                </a:solidFill>
                <a:latin typeface="Arial"/>
              </a:rPr>
              <a:t>Berichte aus der Praxis</a:t>
            </a:r>
            <a:r>
              <a:rPr dirty="0"/>
              <a:t/>
            </a:r>
            <a:br>
              <a:rPr dirty="0"/>
            </a:br>
            <a:r>
              <a:rPr dirty="0"/>
              <a:t/>
            </a:r>
            <a:br>
              <a:rPr dirty="0"/>
            </a:br>
            <a:r>
              <a:rPr lang="de-DE" sz="1600" b="0" strike="noStrike" spc="-1" dirty="0">
                <a:solidFill>
                  <a:srgbClr val="3E444C"/>
                </a:solidFill>
                <a:latin typeface="Arial"/>
              </a:rPr>
              <a:t>Angebote der Professional School </a:t>
            </a:r>
            <a:r>
              <a:rPr lang="de-DE" sz="1600" b="0" strike="noStrike" spc="-1" dirty="0" err="1">
                <a:solidFill>
                  <a:srgbClr val="3E444C"/>
                </a:solidFill>
                <a:latin typeface="Arial"/>
              </a:rPr>
              <a:t>of</a:t>
            </a:r>
            <a:r>
              <a:rPr lang="de-DE" sz="1600" b="0" strike="noStrike" spc="-1" dirty="0">
                <a:solidFill>
                  <a:srgbClr val="3E444C"/>
                </a:solidFill>
                <a:latin typeface="Arial"/>
              </a:rPr>
              <a:t> Education (PSE) nutzen</a:t>
            </a:r>
            <a:endParaRPr lang="en-US" sz="1600" b="0" strike="noStrike" spc="-1" dirty="0">
              <a:solidFill>
                <a:srgbClr val="3E444C"/>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4"/>
          </p:nvPr>
        </p:nvSpPr>
        <p:spPr>
          <a:xfrm>
            <a:off x="7924419" y="5584640"/>
            <a:ext cx="1560942" cy="364331"/>
          </a:xfrm>
        </p:spPr>
      </p:sp>
      <p:sp>
        <p:nvSpPr>
          <p:cNvPr id="4" name="Textplatzhalter 3"/>
          <p:cNvSpPr>
            <a:spLocks noGrp="1"/>
          </p:cNvSpPr>
          <p:nvPr>
            <p:ph type="body" sz="quarter" idx="13"/>
          </p:nvPr>
        </p:nvSpPr>
        <p:spPr>
          <a:xfrm>
            <a:off x="1050012" y="958156"/>
            <a:ext cx="3926761" cy="753666"/>
          </a:xfrm>
        </p:spPr>
        <p:txBody>
          <a:bodyPr/>
          <a:lstStyle/>
          <a:p>
            <a:r>
              <a:rPr lang="de-DE" dirty="0"/>
              <a:t>© Dr. Saskia Schabio, Amerikanische Literatur und </a:t>
            </a:r>
            <a:r>
              <a:rPr lang="de-DE" dirty="0" smtClean="0"/>
              <a:t>Kultur</a:t>
            </a:r>
            <a:r>
              <a:rPr lang="de-DE" dirty="0"/>
              <a:t>  </a:t>
            </a:r>
            <a:r>
              <a:rPr lang="de-DE" dirty="0" smtClean="0"/>
              <a:t> Ansprechpartnerin: saskia.schabio@ilw.uni-stuttgart.de </a:t>
            </a:r>
            <a:endParaRPr lang="de-DE" dirty="0"/>
          </a:p>
          <a:p>
            <a:endParaRPr lang="de-DE" dirty="0"/>
          </a:p>
        </p:txBody>
      </p:sp>
      <p:sp>
        <p:nvSpPr>
          <p:cNvPr id="5" name="Titel 4"/>
          <p:cNvSpPr>
            <a:spLocks noGrp="1"/>
          </p:cNvSpPr>
          <p:nvPr>
            <p:ph type="ctrTitle"/>
          </p:nvPr>
        </p:nvSpPr>
        <p:spPr>
          <a:xfrm>
            <a:off x="4053527" y="2"/>
            <a:ext cx="6027100" cy="6300786"/>
          </a:xfrm>
        </p:spPr>
        <p:txBody>
          <a:bodyPr/>
          <a:lstStyle/>
          <a:p>
            <a:endParaRPr lang="de-DE" dirty="0"/>
          </a:p>
        </p:txBody>
      </p:sp>
      <p:sp>
        <p:nvSpPr>
          <p:cNvPr id="6" name="Untertitel 5"/>
          <p:cNvSpPr>
            <a:spLocks noGrp="1"/>
          </p:cNvSpPr>
          <p:nvPr>
            <p:ph type="subTitle" idx="1"/>
          </p:nvPr>
        </p:nvSpPr>
        <p:spPr>
          <a:xfrm>
            <a:off x="4976417" y="3971710"/>
            <a:ext cx="4508944" cy="472311"/>
          </a:xfrm>
        </p:spPr>
        <p:txBody>
          <a:bodyPr/>
          <a:lstStyle/>
          <a:p>
            <a:r>
              <a:rPr lang="de-DE" sz="2400" dirty="0"/>
              <a:t/>
            </a:r>
            <a:br>
              <a:rPr lang="de-DE" sz="2400" dirty="0"/>
            </a:br>
            <a:r>
              <a:rPr lang="de-DE" sz="2150" b="1" dirty="0" smtClean="0"/>
              <a:t>Fachwissenschaften </a:t>
            </a:r>
            <a:r>
              <a:rPr lang="de-DE" sz="2150" b="1" dirty="0"/>
              <a:t>&amp; </a:t>
            </a:r>
            <a:r>
              <a:rPr lang="de-DE" sz="2150" b="1" dirty="0" smtClean="0"/>
              <a:t>Fachdidaktik </a:t>
            </a:r>
            <a:endParaRPr lang="de-DE" sz="2150" b="1" dirty="0"/>
          </a:p>
          <a:p>
            <a:endParaRPr lang="de-DE" dirty="0"/>
          </a:p>
        </p:txBody>
      </p:sp>
      <p:sp>
        <p:nvSpPr>
          <p:cNvPr id="7" name="Textplatzhalter 6"/>
          <p:cNvSpPr>
            <a:spLocks noGrp="1"/>
          </p:cNvSpPr>
          <p:nvPr>
            <p:ph type="body" sz="quarter" idx="16"/>
          </p:nvPr>
        </p:nvSpPr>
        <p:spPr/>
        <p:txBody>
          <a:bodyPr/>
          <a:lstStyle/>
          <a:p>
            <a:r>
              <a:rPr lang="de-DE" sz="2976" dirty="0"/>
              <a:t>IMPULSE – HORIZONTE</a:t>
            </a:r>
          </a:p>
          <a:p>
            <a:endParaRPr lang="de-DE" sz="2976" dirty="0"/>
          </a:p>
          <a:p>
            <a:r>
              <a:rPr lang="de-DE" sz="2976" dirty="0"/>
              <a:t>Von Anfang an Vernetzend Lernen: </a:t>
            </a:r>
          </a:p>
          <a:p>
            <a:endParaRPr lang="de-DE" dirty="0"/>
          </a:p>
        </p:txBody>
      </p:sp>
    </p:spTree>
    <p:extLst>
      <p:ext uri="{BB962C8B-B14F-4D97-AF65-F5344CB8AC3E}">
        <p14:creationId xmlns:p14="http://schemas.microsoft.com/office/powerpoint/2010/main" val="3662809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3" name="CustomShape 1"/>
          <p:cNvSpPr/>
          <p:nvPr/>
        </p:nvSpPr>
        <p:spPr>
          <a:xfrm>
            <a:off x="503640" y="250200"/>
            <a:ext cx="9068400" cy="1050120"/>
          </a:xfrm>
          <a:prstGeom prst="rect">
            <a:avLst/>
          </a:prstGeom>
          <a:noFill/>
          <a:ln w="0">
            <a:noFill/>
          </a:ln>
        </p:spPr>
        <p:style>
          <a:lnRef idx="0">
            <a:scrgbClr r="0" g="0" b="0"/>
          </a:lnRef>
          <a:fillRef idx="0">
            <a:scrgbClr r="0" g="0" b="0"/>
          </a:fillRef>
          <a:effectRef idx="0">
            <a:scrgbClr r="0" g="0" b="0"/>
          </a:effectRef>
          <a:fontRef idx="minor"/>
        </p:style>
      </p:sp>
      <p:sp>
        <p:nvSpPr>
          <p:cNvPr id="324" name="CustomShape 2"/>
          <p:cNvSpPr/>
          <p:nvPr/>
        </p:nvSpPr>
        <p:spPr>
          <a:xfrm>
            <a:off x="5151600" y="1472760"/>
            <a:ext cx="4424760" cy="3651120"/>
          </a:xfrm>
          <a:prstGeom prst="rect">
            <a:avLst/>
          </a:prstGeom>
          <a:noFill/>
          <a:ln w="0">
            <a:noFill/>
          </a:ln>
        </p:spPr>
        <p:style>
          <a:lnRef idx="0">
            <a:scrgbClr r="0" g="0" b="0"/>
          </a:lnRef>
          <a:fillRef idx="0">
            <a:scrgbClr r="0" g="0" b="0"/>
          </a:fillRef>
          <a:effectRef idx="0">
            <a:scrgbClr r="0" g="0" b="0"/>
          </a:effectRef>
          <a:fontRef idx="minor"/>
        </p:style>
      </p:sp>
      <p:pic>
        <p:nvPicPr>
          <p:cNvPr id="325" name="Google Shape;98;p14_1"/>
          <p:cNvPicPr/>
          <p:nvPr/>
        </p:nvPicPr>
        <p:blipFill>
          <a:blip r:embed="rId2"/>
          <a:stretch/>
        </p:blipFill>
        <p:spPr>
          <a:xfrm>
            <a:off x="5009400" y="1191600"/>
            <a:ext cx="5192280" cy="5105880"/>
          </a:xfrm>
          <a:prstGeom prst="rect">
            <a:avLst/>
          </a:prstGeom>
          <a:ln w="0">
            <a:noFill/>
          </a:ln>
        </p:spPr>
      </p:pic>
      <p:sp>
        <p:nvSpPr>
          <p:cNvPr id="326" name="CustomShape 3"/>
          <p:cNvSpPr/>
          <p:nvPr/>
        </p:nvSpPr>
        <p:spPr>
          <a:xfrm>
            <a:off x="-36720" y="-110520"/>
            <a:ext cx="10201320" cy="1191960"/>
          </a:xfrm>
          <a:prstGeom prst="rect">
            <a:avLst/>
          </a:prstGeom>
          <a:solidFill>
            <a:srgbClr val="00B0F0"/>
          </a:solidFill>
          <a:ln w="0">
            <a:noFill/>
          </a:ln>
        </p:spPr>
        <p:style>
          <a:lnRef idx="0">
            <a:scrgbClr r="0" g="0" b="0"/>
          </a:lnRef>
          <a:fillRef idx="0">
            <a:scrgbClr r="0" g="0" b="0"/>
          </a:fillRef>
          <a:effectRef idx="0">
            <a:scrgbClr r="0" g="0" b="0"/>
          </a:effectRef>
          <a:fontRef idx="minor"/>
        </p:style>
        <p:txBody>
          <a:bodyPr lIns="122040" tIns="122040" rIns="122040" bIns="122040">
            <a:noAutofit/>
          </a:bodyPr>
          <a:lstStyle/>
          <a:p>
            <a:pPr>
              <a:lnSpc>
                <a:spcPct val="100000"/>
              </a:lnSpc>
              <a:tabLst>
                <a:tab pos="0" algn="l"/>
              </a:tabLst>
            </a:pPr>
            <a:r>
              <a:rPr lang="de-DE" sz="4840" b="1" strike="noStrike" spc="-1">
                <a:solidFill>
                  <a:srgbClr val="FFFFFF"/>
                </a:solidFill>
                <a:latin typeface="Arial"/>
                <a:ea typeface="Arial"/>
              </a:rPr>
              <a:t>Unser Ziel ist es, ...</a:t>
            </a:r>
            <a:endParaRPr lang="de-DE" sz="4840" b="0" strike="noStrike" spc="-1">
              <a:latin typeface="Arial"/>
            </a:endParaRPr>
          </a:p>
        </p:txBody>
      </p:sp>
      <p:sp>
        <p:nvSpPr>
          <p:cNvPr id="327" name="CustomShape 4"/>
          <p:cNvSpPr/>
          <p:nvPr/>
        </p:nvSpPr>
        <p:spPr>
          <a:xfrm>
            <a:off x="-53280" y="1191960"/>
            <a:ext cx="5063040" cy="5105880"/>
          </a:xfrm>
          <a:prstGeom prst="rect">
            <a:avLst/>
          </a:prstGeom>
          <a:solidFill>
            <a:srgbClr val="00B0F0"/>
          </a:solidFill>
          <a:ln w="0">
            <a:noFill/>
          </a:ln>
        </p:spPr>
        <p:style>
          <a:lnRef idx="0">
            <a:scrgbClr r="0" g="0" b="0"/>
          </a:lnRef>
          <a:fillRef idx="0">
            <a:scrgbClr r="0" g="0" b="0"/>
          </a:fillRef>
          <a:effectRef idx="0">
            <a:scrgbClr r="0" g="0" b="0"/>
          </a:effectRef>
          <a:fontRef idx="minor"/>
        </p:style>
        <p:txBody>
          <a:bodyPr lIns="122040" tIns="122040" rIns="122040" bIns="122040">
            <a:noAutofit/>
          </a:bodyPr>
          <a:lstStyle/>
          <a:p>
            <a:pPr marL="552960" indent="-428400">
              <a:lnSpc>
                <a:spcPct val="115000"/>
              </a:lnSpc>
              <a:buClr>
                <a:srgbClr val="FFFFFF"/>
              </a:buClr>
              <a:buFont typeface="Calibri"/>
              <a:buChar char="●"/>
            </a:pPr>
            <a:r>
              <a:rPr lang="de-DE" sz="2000" b="0" strike="noStrike" spc="-1">
                <a:solidFill>
                  <a:srgbClr val="FFFFFF"/>
                </a:solidFill>
                <a:latin typeface="Arial"/>
                <a:ea typeface="Arial"/>
              </a:rPr>
              <a:t>… Ihnen einen knappen Überblick über die </a:t>
            </a:r>
            <a:r>
              <a:rPr lang="de-DE" sz="2000" b="1" strike="noStrike" spc="-1">
                <a:solidFill>
                  <a:srgbClr val="FFFFFF"/>
                </a:solidFill>
                <a:latin typeface="Arial"/>
                <a:ea typeface="Arial"/>
              </a:rPr>
              <a:t>verschiedenen Bereiche Ihres Studiums</a:t>
            </a:r>
            <a:r>
              <a:rPr lang="de-DE" sz="2000" b="0" strike="noStrike" spc="-1">
                <a:solidFill>
                  <a:srgbClr val="FFFFFF"/>
                </a:solidFill>
                <a:latin typeface="Arial"/>
                <a:ea typeface="Arial"/>
              </a:rPr>
              <a:t> zu geben</a:t>
            </a:r>
            <a:endParaRPr lang="de-DE" sz="2000" b="0" strike="noStrike" spc="-1">
              <a:latin typeface="Arial"/>
            </a:endParaRPr>
          </a:p>
          <a:p>
            <a:pPr marL="552960" indent="-428400">
              <a:lnSpc>
                <a:spcPct val="115000"/>
              </a:lnSpc>
              <a:buClr>
                <a:srgbClr val="FFFFFF"/>
              </a:buClr>
              <a:buFont typeface="Calibri"/>
              <a:buChar char="●"/>
            </a:pPr>
            <a:r>
              <a:rPr lang="de-DE" sz="2000" b="0" strike="noStrike" spc="-1">
                <a:solidFill>
                  <a:srgbClr val="FFFFFF"/>
                </a:solidFill>
                <a:latin typeface="Arial"/>
                <a:ea typeface="Arial"/>
              </a:rPr>
              <a:t>… Sie von Anfang an zu unterstützen, das fachwissenschaftliche Studium </a:t>
            </a:r>
            <a:r>
              <a:rPr lang="de-DE" sz="2000" b="1" strike="noStrike" spc="-1">
                <a:solidFill>
                  <a:srgbClr val="FFFFFF"/>
                </a:solidFill>
                <a:latin typeface="Arial"/>
                <a:ea typeface="Arial"/>
              </a:rPr>
              <a:t>mit den Augen künftiger LehrerInnen</a:t>
            </a:r>
            <a:r>
              <a:rPr lang="de-DE" sz="2000" b="0" strike="noStrike" spc="-1">
                <a:solidFill>
                  <a:srgbClr val="FFFFFF"/>
                </a:solidFill>
                <a:latin typeface="Arial"/>
                <a:ea typeface="Arial"/>
              </a:rPr>
              <a:t> zu sehen </a:t>
            </a:r>
            <a:endParaRPr lang="de-DE" sz="2000" b="0" strike="noStrike" spc="-1">
              <a:latin typeface="Arial"/>
            </a:endParaRPr>
          </a:p>
          <a:p>
            <a:pPr marL="552960" indent="-428400">
              <a:lnSpc>
                <a:spcPct val="115000"/>
              </a:lnSpc>
              <a:buClr>
                <a:srgbClr val="FFFFFF"/>
              </a:buClr>
              <a:buFont typeface="Calibri"/>
              <a:buChar char="●"/>
            </a:pPr>
            <a:r>
              <a:rPr lang="de-DE" sz="2000" b="0" strike="noStrike" spc="-1">
                <a:solidFill>
                  <a:srgbClr val="FFFFFF"/>
                </a:solidFill>
                <a:latin typeface="Arial"/>
                <a:ea typeface="Arial"/>
              </a:rPr>
              <a:t>… Ihnen zu ermöglichen, die </a:t>
            </a:r>
            <a:r>
              <a:rPr lang="de-DE" sz="2000" b="1" strike="noStrike" spc="-1">
                <a:solidFill>
                  <a:srgbClr val="FFFFFF"/>
                </a:solidFill>
                <a:latin typeface="Arial"/>
                <a:ea typeface="Arial"/>
              </a:rPr>
              <a:t>Vernetzung der einzelnen Ausbildungselemente </a:t>
            </a:r>
            <a:r>
              <a:rPr lang="de-DE" sz="2000" b="0" strike="noStrike" spc="-1">
                <a:solidFill>
                  <a:srgbClr val="FFFFFF"/>
                </a:solidFill>
                <a:latin typeface="Arial"/>
                <a:ea typeface="Arial"/>
              </a:rPr>
              <a:t>konsequent im Blick zu halten</a:t>
            </a:r>
            <a:endParaRPr lang="de-DE"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CustomShape 1"/>
          <p:cNvSpPr/>
          <p:nvPr/>
        </p:nvSpPr>
        <p:spPr>
          <a:xfrm>
            <a:off x="360" y="1195920"/>
            <a:ext cx="3562560" cy="5101560"/>
          </a:xfrm>
          <a:prstGeom prst="rect">
            <a:avLst/>
          </a:prstGeom>
          <a:solidFill>
            <a:srgbClr val="00B0F0"/>
          </a:solidFill>
          <a:ln w="0">
            <a:noFill/>
          </a:ln>
        </p:spPr>
        <p:style>
          <a:lnRef idx="0">
            <a:scrgbClr r="0" g="0" b="0"/>
          </a:lnRef>
          <a:fillRef idx="0">
            <a:scrgbClr r="0" g="0" b="0"/>
          </a:fillRef>
          <a:effectRef idx="0">
            <a:scrgbClr r="0" g="0" b="0"/>
          </a:effectRef>
          <a:fontRef idx="minor"/>
        </p:style>
        <p:txBody>
          <a:bodyPr lIns="122040" tIns="122040" rIns="122040" bIns="122040">
            <a:noAutofit/>
          </a:bodyPr>
          <a:lstStyle/>
          <a:p>
            <a:pPr>
              <a:lnSpc>
                <a:spcPct val="100000"/>
              </a:lnSpc>
              <a:tabLst>
                <a:tab pos="0" algn="l"/>
              </a:tabLst>
            </a:pPr>
            <a:r>
              <a:rPr lang="de-DE" sz="1800" b="0" strike="noStrike" spc="-1" dirty="0">
                <a:solidFill>
                  <a:srgbClr val="FFFFFF"/>
                </a:solidFill>
                <a:latin typeface="Arial"/>
                <a:ea typeface="Arial"/>
              </a:rPr>
              <a:t>Die volle </a:t>
            </a:r>
            <a:r>
              <a:rPr lang="de-DE" sz="1800" b="1" strike="noStrike" spc="-1" dirty="0">
                <a:solidFill>
                  <a:srgbClr val="FFFFFF"/>
                </a:solidFill>
                <a:latin typeface="Arial"/>
                <a:ea typeface="Arial"/>
              </a:rPr>
              <a:t>fachdidaktische </a:t>
            </a:r>
            <a:r>
              <a:rPr lang="de-DE" sz="1800" b="0" strike="noStrike" spc="-1" dirty="0">
                <a:solidFill>
                  <a:srgbClr val="FFFFFF"/>
                </a:solidFill>
                <a:latin typeface="Arial"/>
                <a:ea typeface="Arial"/>
              </a:rPr>
              <a:t>und </a:t>
            </a:r>
            <a:r>
              <a:rPr lang="de-DE" sz="1800" b="1" strike="noStrike" spc="-1" dirty="0">
                <a:solidFill>
                  <a:srgbClr val="FFFFFF"/>
                </a:solidFill>
                <a:latin typeface="Arial"/>
                <a:ea typeface="Arial"/>
              </a:rPr>
              <a:t>unterrichtspraktische Relevanz</a:t>
            </a:r>
            <a:r>
              <a:rPr lang="de-DE" sz="1800" b="0" strike="noStrike" spc="-1" dirty="0">
                <a:solidFill>
                  <a:srgbClr val="FFFFFF"/>
                </a:solidFill>
                <a:latin typeface="Arial"/>
                <a:ea typeface="Arial"/>
              </a:rPr>
              <a:t> des </a:t>
            </a:r>
            <a:r>
              <a:rPr lang="de-DE" sz="1800" b="1" strike="noStrike" spc="-1" dirty="0">
                <a:solidFill>
                  <a:srgbClr val="FFFFFF"/>
                </a:solidFill>
                <a:latin typeface="Arial"/>
                <a:ea typeface="Arial"/>
              </a:rPr>
              <a:t>fachwissenschaftlichen </a:t>
            </a:r>
            <a:r>
              <a:rPr lang="de-DE" sz="1800" b="0" strike="noStrike" spc="-1" dirty="0">
                <a:solidFill>
                  <a:srgbClr val="FFFFFF"/>
                </a:solidFill>
                <a:latin typeface="Arial"/>
                <a:ea typeface="Arial"/>
              </a:rPr>
              <a:t>Studiums wird sich erst gegen Ende des Studiums und in der Praxis erschließen. </a:t>
            </a:r>
            <a:endParaRPr lang="de-DE" sz="1800" b="0" strike="noStrike" spc="-1" dirty="0">
              <a:latin typeface="Arial"/>
            </a:endParaRPr>
          </a:p>
          <a:p>
            <a:pPr>
              <a:lnSpc>
                <a:spcPct val="100000"/>
              </a:lnSpc>
              <a:tabLst>
                <a:tab pos="0" algn="l"/>
              </a:tabLst>
            </a:pPr>
            <a:endParaRPr lang="de-DE" sz="1800" b="0" strike="noStrike" spc="-1" dirty="0">
              <a:latin typeface="Arial"/>
            </a:endParaRPr>
          </a:p>
          <a:p>
            <a:pPr>
              <a:lnSpc>
                <a:spcPct val="100000"/>
              </a:lnSpc>
              <a:tabLst>
                <a:tab pos="0" algn="l"/>
              </a:tabLst>
            </a:pPr>
            <a:r>
              <a:rPr lang="de-DE" sz="1800" b="1" strike="noStrike" spc="-1" dirty="0">
                <a:solidFill>
                  <a:srgbClr val="FFFFFF"/>
                </a:solidFill>
                <a:latin typeface="Arial"/>
                <a:ea typeface="Arial"/>
              </a:rPr>
              <a:t>Es gibt unterschiedliche Ansätze zum Thema ‚Vernetzendes Lernen‘, die hilfreich sein </a:t>
            </a:r>
            <a:r>
              <a:rPr lang="de-DE" sz="1800" b="1" strike="noStrike" spc="-1" dirty="0" smtClean="0">
                <a:solidFill>
                  <a:srgbClr val="FFFFFF"/>
                </a:solidFill>
                <a:latin typeface="Arial"/>
                <a:ea typeface="Arial"/>
              </a:rPr>
              <a:t>können, diese Zeit zu </a:t>
            </a:r>
            <a:r>
              <a:rPr lang="de-DE" sz="1800" b="1" strike="noStrike" spc="-1" dirty="0">
                <a:solidFill>
                  <a:srgbClr val="FFFFFF"/>
                </a:solidFill>
                <a:latin typeface="Arial"/>
                <a:ea typeface="Arial"/>
              </a:rPr>
              <a:t>überbrücken </a:t>
            </a:r>
            <a:r>
              <a:rPr lang="de-DE" sz="1800" b="1" strike="noStrike" spc="-1" dirty="0" smtClean="0">
                <a:solidFill>
                  <a:srgbClr val="FFFFFF"/>
                </a:solidFill>
                <a:latin typeface="Arial"/>
                <a:ea typeface="Arial"/>
              </a:rPr>
              <a:t>und Bezüge zu antizipieren – ein </a:t>
            </a:r>
            <a:r>
              <a:rPr lang="de-DE" sz="1800" b="1" strike="noStrike" spc="-1" dirty="0">
                <a:solidFill>
                  <a:srgbClr val="FFFFFF"/>
                </a:solidFill>
                <a:latin typeface="Arial"/>
                <a:ea typeface="Arial"/>
              </a:rPr>
              <a:t>Ansatz ist das Prinzip der </a:t>
            </a:r>
            <a:r>
              <a:rPr lang="de-DE" sz="1800" b="1" strike="noStrike" spc="-1" dirty="0" smtClean="0">
                <a:solidFill>
                  <a:srgbClr val="FFFFFF"/>
                </a:solidFill>
                <a:latin typeface="Arial"/>
                <a:ea typeface="Arial"/>
              </a:rPr>
              <a:t>‚</a:t>
            </a:r>
            <a:r>
              <a:rPr lang="de-DE" b="1" spc="-1" dirty="0" smtClean="0">
                <a:solidFill>
                  <a:srgbClr val="FFFFFF"/>
                </a:solidFill>
                <a:latin typeface="Arial"/>
                <a:ea typeface="Arial"/>
              </a:rPr>
              <a:t>O</a:t>
            </a:r>
            <a:r>
              <a:rPr lang="de-DE" sz="1800" b="1" strike="noStrike" spc="-1" dirty="0" smtClean="0">
                <a:solidFill>
                  <a:srgbClr val="FFFFFF"/>
                </a:solidFill>
                <a:latin typeface="Arial"/>
                <a:ea typeface="Arial"/>
              </a:rPr>
              <a:t>utcome-Orientierung</a:t>
            </a:r>
            <a:r>
              <a:rPr lang="de-DE" sz="1800" b="1" strike="noStrike" spc="-1" dirty="0">
                <a:solidFill>
                  <a:srgbClr val="FFFFFF"/>
                </a:solidFill>
                <a:latin typeface="Arial"/>
                <a:ea typeface="Arial"/>
              </a:rPr>
              <a:t>‘:  </a:t>
            </a:r>
            <a:endParaRPr lang="de-DE" sz="1800" b="0" strike="noStrike" spc="-1" dirty="0">
              <a:latin typeface="Arial"/>
            </a:endParaRPr>
          </a:p>
          <a:p>
            <a:pPr>
              <a:lnSpc>
                <a:spcPct val="100000"/>
              </a:lnSpc>
              <a:tabLst>
                <a:tab pos="0" algn="l"/>
              </a:tabLst>
            </a:pPr>
            <a:r>
              <a:rPr dirty="0"/>
              <a:t/>
            </a:r>
            <a:br>
              <a:rPr dirty="0"/>
            </a:br>
            <a:r>
              <a:rPr dirty="0"/>
              <a:t/>
            </a:r>
            <a:br>
              <a:rPr dirty="0"/>
            </a:br>
            <a:endParaRPr lang="de-DE" sz="1800" b="0" strike="noStrike" spc="-1" dirty="0">
              <a:latin typeface="Arial"/>
            </a:endParaRPr>
          </a:p>
        </p:txBody>
      </p:sp>
      <p:sp>
        <p:nvSpPr>
          <p:cNvPr id="329" name="CustomShape 2"/>
          <p:cNvSpPr/>
          <p:nvPr/>
        </p:nvSpPr>
        <p:spPr>
          <a:xfrm>
            <a:off x="4138200" y="1195920"/>
            <a:ext cx="5869080" cy="5148720"/>
          </a:xfrm>
          <a:prstGeom prst="rect">
            <a:avLst/>
          </a:prstGeom>
          <a:noFill/>
          <a:ln w="0">
            <a:noFill/>
          </a:ln>
        </p:spPr>
        <p:style>
          <a:lnRef idx="0">
            <a:scrgbClr r="0" g="0" b="0"/>
          </a:lnRef>
          <a:fillRef idx="0">
            <a:scrgbClr r="0" g="0" b="0"/>
          </a:fillRef>
          <a:effectRef idx="0">
            <a:scrgbClr r="0" g="0" b="0"/>
          </a:effectRef>
          <a:fontRef idx="minor"/>
        </p:style>
      </p:sp>
      <p:sp>
        <p:nvSpPr>
          <p:cNvPr id="330" name="CustomShape 3"/>
          <p:cNvSpPr/>
          <p:nvPr/>
        </p:nvSpPr>
        <p:spPr>
          <a:xfrm>
            <a:off x="0" y="0"/>
            <a:ext cx="10154160" cy="1136160"/>
          </a:xfrm>
          <a:prstGeom prst="rect">
            <a:avLst/>
          </a:prstGeom>
          <a:solidFill>
            <a:srgbClr val="00B0F0"/>
          </a:solidFill>
          <a:ln w="0">
            <a:noFill/>
          </a:ln>
        </p:spPr>
        <p:style>
          <a:lnRef idx="0">
            <a:scrgbClr r="0" g="0" b="0"/>
          </a:lnRef>
          <a:fillRef idx="0">
            <a:scrgbClr r="0" g="0" b="0"/>
          </a:fillRef>
          <a:effectRef idx="0">
            <a:scrgbClr r="0" g="0" b="0"/>
          </a:effectRef>
          <a:fontRef idx="minor"/>
        </p:style>
        <p:txBody>
          <a:bodyPr lIns="108720" tIns="110520" rIns="108720" bIns="110520">
            <a:noAutofit/>
          </a:bodyPr>
          <a:lstStyle/>
          <a:p>
            <a:pPr>
              <a:lnSpc>
                <a:spcPct val="100000"/>
              </a:lnSpc>
              <a:tabLst>
                <a:tab pos="0" algn="l"/>
              </a:tabLst>
            </a:pPr>
            <a:r>
              <a:rPr lang="de-DE" sz="3800" b="1" strike="noStrike" spc="-1">
                <a:solidFill>
                  <a:srgbClr val="FFFFFF"/>
                </a:solidFill>
                <a:latin typeface="Arial"/>
                <a:ea typeface="Arial"/>
              </a:rPr>
              <a:t>Vernetzend Lernen: Outcome-Orientierung</a:t>
            </a:r>
            <a:r>
              <a:rPr lang="de-DE" sz="3800" b="0" strike="noStrike" spc="-1">
                <a:solidFill>
                  <a:srgbClr val="000000"/>
                </a:solidFill>
                <a:latin typeface="Arial"/>
                <a:ea typeface="Arial"/>
              </a:rPr>
              <a:t> </a:t>
            </a:r>
            <a:endParaRPr lang="de-DE" sz="3800" b="0" strike="noStrike" spc="-1">
              <a:latin typeface="Arial"/>
            </a:endParaRPr>
          </a:p>
        </p:txBody>
      </p:sp>
      <p:sp>
        <p:nvSpPr>
          <p:cNvPr id="331" name="CustomShape 4"/>
          <p:cNvSpPr/>
          <p:nvPr/>
        </p:nvSpPr>
        <p:spPr>
          <a:xfrm>
            <a:off x="3997800" y="2199960"/>
            <a:ext cx="5727960" cy="2289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114480">
              <a:lnSpc>
                <a:spcPct val="100000"/>
              </a:lnSpc>
              <a:tabLst>
                <a:tab pos="0" algn="l"/>
              </a:tabLst>
            </a:pPr>
            <a:r>
              <a:rPr lang="de-DE" sz="2000" b="0" strike="noStrike" spc="-1" dirty="0">
                <a:solidFill>
                  <a:srgbClr val="000000"/>
                </a:solidFill>
                <a:latin typeface="Arial"/>
                <a:ea typeface="Arial"/>
              </a:rPr>
              <a:t>„Bildungsinhalte werden nicht, wie es bei der Curriculum-Orientierung der Fall sein kann, als gelernt ‚abgelegt‘, sondern immer wieder aktiviert, differenziert und in neue Zusammenhänge transferiert.“ (HALLET 2006: 22) </a:t>
            </a:r>
            <a:endParaRPr lang="de-DE" sz="20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CustomShape 1"/>
          <p:cNvSpPr/>
          <p:nvPr/>
        </p:nvSpPr>
        <p:spPr>
          <a:xfrm>
            <a:off x="0" y="1195920"/>
            <a:ext cx="3686760" cy="5101560"/>
          </a:xfrm>
          <a:prstGeom prst="rect">
            <a:avLst/>
          </a:prstGeom>
          <a:solidFill>
            <a:srgbClr val="00B0F0"/>
          </a:solidFill>
          <a:ln w="0">
            <a:noFill/>
          </a:ln>
        </p:spPr>
        <p:style>
          <a:lnRef idx="0">
            <a:scrgbClr r="0" g="0" b="0"/>
          </a:lnRef>
          <a:fillRef idx="0">
            <a:scrgbClr r="0" g="0" b="0"/>
          </a:fillRef>
          <a:effectRef idx="0">
            <a:scrgbClr r="0" g="0" b="0"/>
          </a:effectRef>
          <a:fontRef idx="minor"/>
        </p:style>
        <p:txBody>
          <a:bodyPr lIns="122040" tIns="122040" rIns="122040" bIns="122040">
            <a:noAutofit/>
          </a:bodyPr>
          <a:lstStyle/>
          <a:p>
            <a:pPr>
              <a:lnSpc>
                <a:spcPct val="100000"/>
              </a:lnSpc>
              <a:tabLst>
                <a:tab pos="0" algn="l"/>
              </a:tabLst>
            </a:pPr>
            <a:r>
              <a:rPr lang="de-DE" sz="2420" b="1" strike="noStrike" spc="-1" dirty="0">
                <a:solidFill>
                  <a:srgbClr val="FFFFFF"/>
                </a:solidFill>
                <a:latin typeface="Arial"/>
                <a:ea typeface="Arial"/>
              </a:rPr>
              <a:t>Stichwort </a:t>
            </a:r>
            <a:r>
              <a:rPr lang="de-DE" sz="2420" b="1" strike="noStrike" spc="-1" dirty="0" smtClean="0">
                <a:solidFill>
                  <a:srgbClr val="FFFFFF"/>
                </a:solidFill>
                <a:latin typeface="Arial"/>
                <a:ea typeface="Arial"/>
              </a:rPr>
              <a:t>‚Outcome</a:t>
            </a:r>
            <a:r>
              <a:rPr lang="de-DE" sz="2420" b="1" spc="-1" dirty="0" smtClean="0">
                <a:solidFill>
                  <a:srgbClr val="FFFFFF"/>
                </a:solidFill>
                <a:latin typeface="Arial"/>
                <a:ea typeface="Arial"/>
              </a:rPr>
              <a:t>‘</a:t>
            </a:r>
            <a:r>
              <a:rPr lang="de-DE" sz="2420" b="1" strike="noStrike" spc="-1" dirty="0" smtClean="0">
                <a:solidFill>
                  <a:srgbClr val="FFFFFF"/>
                </a:solidFill>
                <a:latin typeface="Arial"/>
                <a:ea typeface="Arial"/>
              </a:rPr>
              <a:t>: </a:t>
            </a:r>
            <a:endParaRPr lang="de-DE" sz="2420" b="0" strike="noStrike" spc="-1" dirty="0">
              <a:latin typeface="Arial"/>
            </a:endParaRPr>
          </a:p>
          <a:p>
            <a:pPr>
              <a:lnSpc>
                <a:spcPct val="100000"/>
              </a:lnSpc>
              <a:tabLst>
                <a:tab pos="0" algn="l"/>
              </a:tabLst>
            </a:pPr>
            <a:endParaRPr lang="de-DE" sz="2420" b="0" strike="noStrike" spc="-1" dirty="0">
              <a:latin typeface="Arial"/>
            </a:endParaRPr>
          </a:p>
          <a:p>
            <a:pPr>
              <a:lnSpc>
                <a:spcPct val="100000"/>
              </a:lnSpc>
              <a:tabLst>
                <a:tab pos="0" algn="l"/>
              </a:tabLst>
            </a:pPr>
            <a:r>
              <a:rPr lang="de-DE" sz="2000" b="0" strike="noStrike" spc="-1" dirty="0">
                <a:solidFill>
                  <a:srgbClr val="FFFFFF"/>
                </a:solidFill>
                <a:latin typeface="Arial"/>
                <a:ea typeface="Arial"/>
              </a:rPr>
              <a:t>Der Aufbau Ihres Studiums steht </a:t>
            </a:r>
            <a:r>
              <a:rPr lang="de-DE" sz="2000" b="1" strike="noStrike" spc="-1" dirty="0">
                <a:solidFill>
                  <a:srgbClr val="FFFFFF"/>
                </a:solidFill>
                <a:latin typeface="Arial"/>
                <a:ea typeface="Arial"/>
              </a:rPr>
              <a:t>im Horizont </a:t>
            </a:r>
            <a:r>
              <a:rPr lang="de-DE" sz="2000" b="0" strike="noStrike" spc="-1" dirty="0">
                <a:solidFill>
                  <a:srgbClr val="FFFFFF"/>
                </a:solidFill>
                <a:latin typeface="Arial"/>
                <a:ea typeface="Arial"/>
              </a:rPr>
              <a:t>der </a:t>
            </a:r>
            <a:r>
              <a:rPr lang="de-DE" sz="2000" b="1" strike="noStrike" spc="-1" dirty="0">
                <a:solidFill>
                  <a:srgbClr val="FFFFFF"/>
                </a:solidFill>
                <a:latin typeface="Arial"/>
                <a:ea typeface="Arial"/>
              </a:rPr>
              <a:t>Zielvorgaben</a:t>
            </a:r>
            <a:r>
              <a:rPr lang="de-DE" sz="2000" b="0" strike="noStrike" spc="-1" dirty="0">
                <a:solidFill>
                  <a:srgbClr val="FFFFFF"/>
                </a:solidFill>
                <a:latin typeface="Arial"/>
                <a:ea typeface="Arial"/>
              </a:rPr>
              <a:t>, </a:t>
            </a:r>
            <a:r>
              <a:rPr lang="de-DE" sz="2000" b="0" strike="noStrike" spc="-1" dirty="0" smtClean="0">
                <a:solidFill>
                  <a:srgbClr val="FFFFFF"/>
                </a:solidFill>
                <a:latin typeface="Arial"/>
                <a:ea typeface="Arial"/>
              </a:rPr>
              <a:t>die für </a:t>
            </a:r>
            <a:r>
              <a:rPr lang="de-DE" sz="2000" b="0" strike="noStrike" spc="-1" dirty="0">
                <a:solidFill>
                  <a:srgbClr val="FFFFFF"/>
                </a:solidFill>
                <a:latin typeface="Arial"/>
                <a:ea typeface="Arial"/>
              </a:rPr>
              <a:t>das Lehramt festgelegt sind.</a:t>
            </a:r>
            <a:endParaRPr lang="de-DE" sz="2000" b="0" strike="noStrike" spc="-1" dirty="0">
              <a:latin typeface="Arial"/>
            </a:endParaRPr>
          </a:p>
          <a:p>
            <a:pPr>
              <a:lnSpc>
                <a:spcPct val="100000"/>
              </a:lnSpc>
              <a:tabLst>
                <a:tab pos="0" algn="l"/>
              </a:tabLst>
            </a:pPr>
            <a:r>
              <a:rPr lang="de-DE" sz="2000" b="1" strike="noStrike" spc="-1" dirty="0">
                <a:solidFill>
                  <a:srgbClr val="FFFFFF"/>
                </a:solidFill>
                <a:latin typeface="Arial"/>
                <a:ea typeface="Arial"/>
              </a:rPr>
              <a:t>Erwartungen </a:t>
            </a:r>
            <a:r>
              <a:rPr lang="de-DE" sz="2000" b="0" strike="noStrike" spc="-1" dirty="0">
                <a:solidFill>
                  <a:srgbClr val="FFFFFF"/>
                </a:solidFill>
                <a:latin typeface="Arial"/>
                <a:ea typeface="Arial"/>
              </a:rPr>
              <a:t>betonen die Fähigkeit, die einzelnen Bereiche des Studiums zu </a:t>
            </a:r>
            <a:r>
              <a:rPr lang="de-DE" sz="2000" b="1" strike="noStrike" spc="-1" dirty="0">
                <a:solidFill>
                  <a:srgbClr val="FFFFFF"/>
                </a:solidFill>
                <a:latin typeface="Arial"/>
                <a:ea typeface="Arial"/>
              </a:rPr>
              <a:t>vernetzen. </a:t>
            </a:r>
            <a:endParaRPr lang="de-DE" sz="2000" b="1" strike="noStrike" spc="-1" dirty="0" smtClean="0">
              <a:solidFill>
                <a:srgbClr val="FFFFFF"/>
              </a:solidFill>
              <a:latin typeface="Arial"/>
              <a:ea typeface="Arial"/>
            </a:endParaRPr>
          </a:p>
          <a:p>
            <a:pPr>
              <a:lnSpc>
                <a:spcPct val="100000"/>
              </a:lnSpc>
              <a:tabLst>
                <a:tab pos="0" algn="l"/>
              </a:tabLst>
            </a:pPr>
            <a:endParaRPr lang="de-DE" sz="2000" b="1" spc="-1" dirty="0">
              <a:solidFill>
                <a:srgbClr val="FFFFFF"/>
              </a:solidFill>
              <a:latin typeface="Arial"/>
              <a:ea typeface="Arial"/>
            </a:endParaRPr>
          </a:p>
          <a:p>
            <a:pPr>
              <a:lnSpc>
                <a:spcPct val="100000"/>
              </a:lnSpc>
              <a:tabLst>
                <a:tab pos="0" algn="l"/>
              </a:tabLst>
            </a:pPr>
            <a:r>
              <a:rPr lang="de-DE" sz="2000" b="1" strike="noStrike" spc="-1" dirty="0" smtClean="0">
                <a:solidFill>
                  <a:srgbClr val="FFFFFF"/>
                </a:solidFill>
                <a:latin typeface="Arial"/>
                <a:ea typeface="Arial"/>
              </a:rPr>
              <a:t>Die </a:t>
            </a:r>
            <a:r>
              <a:rPr lang="de-DE" sz="2000" b="1" strike="noStrike" spc="-1" dirty="0">
                <a:solidFill>
                  <a:srgbClr val="FFFFFF"/>
                </a:solidFill>
                <a:latin typeface="Arial"/>
                <a:ea typeface="Arial"/>
              </a:rPr>
              <a:t>Absolvent*innen können</a:t>
            </a:r>
            <a:r>
              <a:rPr lang="de-DE" sz="2000" b="0" strike="noStrike" spc="-1" dirty="0">
                <a:solidFill>
                  <a:srgbClr val="FFFFFF"/>
                </a:solidFill>
                <a:latin typeface="Arial"/>
                <a:ea typeface="Arial"/>
              </a:rPr>
              <a:t>:</a:t>
            </a:r>
            <a:r>
              <a:rPr dirty="0"/>
              <a:t/>
            </a:r>
            <a:br>
              <a:rPr dirty="0"/>
            </a:br>
            <a:r>
              <a:rPr dirty="0"/>
              <a:t/>
            </a:r>
            <a:br>
              <a:rPr dirty="0"/>
            </a:br>
            <a:endParaRPr lang="de-DE" sz="2000" b="0" strike="noStrike" spc="-1" dirty="0">
              <a:latin typeface="Arial"/>
            </a:endParaRPr>
          </a:p>
        </p:txBody>
      </p:sp>
      <p:sp>
        <p:nvSpPr>
          <p:cNvPr id="333" name="CustomShape 2"/>
          <p:cNvSpPr/>
          <p:nvPr/>
        </p:nvSpPr>
        <p:spPr>
          <a:xfrm>
            <a:off x="4138200" y="1195920"/>
            <a:ext cx="5869080" cy="5148720"/>
          </a:xfrm>
          <a:prstGeom prst="rect">
            <a:avLst/>
          </a:prstGeom>
          <a:noFill/>
          <a:ln w="0">
            <a:noFill/>
          </a:ln>
        </p:spPr>
        <p:style>
          <a:lnRef idx="0">
            <a:scrgbClr r="0" g="0" b="0"/>
          </a:lnRef>
          <a:fillRef idx="0">
            <a:scrgbClr r="0" g="0" b="0"/>
          </a:fillRef>
          <a:effectRef idx="0">
            <a:scrgbClr r="0" g="0" b="0"/>
          </a:effectRef>
          <a:fontRef idx="minor"/>
        </p:style>
        <p:txBody>
          <a:bodyPr lIns="122040" tIns="122040" rIns="122040" bIns="122040">
            <a:noAutofit/>
          </a:bodyPr>
          <a:lstStyle/>
          <a:p>
            <a:pPr>
              <a:lnSpc>
                <a:spcPct val="115000"/>
              </a:lnSpc>
              <a:tabLst>
                <a:tab pos="0" algn="l"/>
              </a:tabLst>
            </a:pPr>
            <a:r>
              <a:rPr lang="de-DE" sz="2000" b="0" strike="noStrike" spc="-1">
                <a:solidFill>
                  <a:srgbClr val="000000"/>
                </a:solidFill>
                <a:latin typeface="Arial"/>
                <a:ea typeface="Arial"/>
              </a:rPr>
              <a:t>„Kompetenzen in der Fremdsprachenpraxis, der Sprachwissenschaft, der  Literaturwissenschaft, der Kulturwissenschaft sowie in der Fachdidaktik und Schulpraxis vernetzen. Der schulische Fremdsprachenunterricht erfordert es zudem, dass die Absolventinnen und Absolventen das im Studium erworbene Wissen systematisch abrufen und ihre Kompetenzen unterrichtsbezogen einsetzen können.“ </a:t>
            </a:r>
            <a:endParaRPr lang="de-DE" sz="2000" b="0" strike="noStrike" spc="-1">
              <a:latin typeface="Arial"/>
            </a:endParaRPr>
          </a:p>
          <a:p>
            <a:pPr>
              <a:lnSpc>
                <a:spcPct val="115000"/>
              </a:lnSpc>
              <a:tabLst>
                <a:tab pos="0" algn="l"/>
              </a:tabLst>
            </a:pPr>
            <a:r>
              <a:rPr lang="de-DE" sz="1600" b="0" strike="noStrike" spc="-1">
                <a:solidFill>
                  <a:srgbClr val="000000"/>
                </a:solidFill>
                <a:latin typeface="Arial"/>
                <a:ea typeface="Arial"/>
              </a:rPr>
              <a:t>(„Rahmenvorgabenverordnung Lehramtsstudiengänge (RVO-KM) vom 27. April 2015“,  Anlage 2, #6)</a:t>
            </a:r>
            <a:endParaRPr lang="de-DE" sz="1600" b="0" strike="noStrike" spc="-1">
              <a:latin typeface="Arial"/>
            </a:endParaRPr>
          </a:p>
          <a:p>
            <a:pPr>
              <a:lnSpc>
                <a:spcPct val="115000"/>
              </a:lnSpc>
              <a:spcBef>
                <a:spcPts val="2177"/>
              </a:spcBef>
              <a:tabLst>
                <a:tab pos="0" algn="l"/>
              </a:tabLst>
            </a:pPr>
            <a:endParaRPr lang="de-DE" sz="1600" b="0" strike="noStrike" spc="-1">
              <a:latin typeface="Arial"/>
            </a:endParaRPr>
          </a:p>
        </p:txBody>
      </p:sp>
      <p:sp>
        <p:nvSpPr>
          <p:cNvPr id="334" name="CustomShape 3"/>
          <p:cNvSpPr/>
          <p:nvPr/>
        </p:nvSpPr>
        <p:spPr>
          <a:xfrm>
            <a:off x="0" y="0"/>
            <a:ext cx="10154160" cy="1136160"/>
          </a:xfrm>
          <a:prstGeom prst="rect">
            <a:avLst/>
          </a:prstGeom>
          <a:solidFill>
            <a:srgbClr val="00B0F0"/>
          </a:solidFill>
          <a:ln w="0">
            <a:noFill/>
          </a:ln>
        </p:spPr>
        <p:style>
          <a:lnRef idx="0">
            <a:scrgbClr r="0" g="0" b="0"/>
          </a:lnRef>
          <a:fillRef idx="0">
            <a:scrgbClr r="0" g="0" b="0"/>
          </a:fillRef>
          <a:effectRef idx="0">
            <a:scrgbClr r="0" g="0" b="0"/>
          </a:effectRef>
          <a:fontRef idx="minor"/>
        </p:style>
        <p:txBody>
          <a:bodyPr lIns="108720" tIns="110520" rIns="108720" bIns="110520">
            <a:noAutofit/>
          </a:bodyPr>
          <a:lstStyle/>
          <a:p>
            <a:pPr>
              <a:lnSpc>
                <a:spcPct val="100000"/>
              </a:lnSpc>
              <a:tabLst>
                <a:tab pos="0" algn="l"/>
              </a:tabLst>
            </a:pPr>
            <a:r>
              <a:rPr lang="de-DE" sz="4000" b="1" strike="noStrike" spc="-1">
                <a:solidFill>
                  <a:srgbClr val="FFFFFF"/>
                </a:solidFill>
                <a:latin typeface="Arial"/>
                <a:ea typeface="Arial"/>
              </a:rPr>
              <a:t>Horizont Schulpraxis</a:t>
            </a:r>
            <a:endParaRPr lang="de-DE" sz="4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9F9998"/>
      </a:lt2>
      <a:accent1>
        <a:srgbClr val="00BEFF"/>
      </a:accent1>
      <a:accent2>
        <a:srgbClr val="00519E"/>
      </a:accent2>
      <a:accent3>
        <a:srgbClr val="3E444C"/>
      </a:accent3>
      <a:accent4>
        <a:srgbClr val="7DC6EA"/>
      </a:accent4>
      <a:accent5>
        <a:srgbClr val="9F9998"/>
      </a:accent5>
      <a:accent6>
        <a:srgbClr val="FFD500"/>
      </a:accent6>
      <a:hlink>
        <a:srgbClr val="00BEFF"/>
      </a:hlink>
      <a:folHlink>
        <a:srgbClr val="3E444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9F9998"/>
      </a:lt2>
      <a:accent1>
        <a:srgbClr val="00BEFF"/>
      </a:accent1>
      <a:accent2>
        <a:srgbClr val="00519E"/>
      </a:accent2>
      <a:accent3>
        <a:srgbClr val="3E444C"/>
      </a:accent3>
      <a:accent4>
        <a:srgbClr val="7DC6EA"/>
      </a:accent4>
      <a:accent5>
        <a:srgbClr val="9F9998"/>
      </a:accent5>
      <a:accent6>
        <a:srgbClr val="FFD500"/>
      </a:accent6>
      <a:hlink>
        <a:srgbClr val="00BEFF"/>
      </a:hlink>
      <a:folHlink>
        <a:srgbClr val="3E444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00"/>
      </a:dk2>
      <a:lt2>
        <a:srgbClr val="9F9998"/>
      </a:lt2>
      <a:accent1>
        <a:srgbClr val="00BEFF"/>
      </a:accent1>
      <a:accent2>
        <a:srgbClr val="00519E"/>
      </a:accent2>
      <a:accent3>
        <a:srgbClr val="3E444C"/>
      </a:accent3>
      <a:accent4>
        <a:srgbClr val="7DC6EA"/>
      </a:accent4>
      <a:accent5>
        <a:srgbClr val="9F9998"/>
      </a:accent5>
      <a:accent6>
        <a:srgbClr val="FFD500"/>
      </a:accent6>
      <a:hlink>
        <a:srgbClr val="00BEFF"/>
      </a:hlink>
      <a:folHlink>
        <a:srgbClr val="3E444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00000"/>
      </a:dk2>
      <a:lt2>
        <a:srgbClr val="9F9998"/>
      </a:lt2>
      <a:accent1>
        <a:srgbClr val="00BEFF"/>
      </a:accent1>
      <a:accent2>
        <a:srgbClr val="00519E"/>
      </a:accent2>
      <a:accent3>
        <a:srgbClr val="3E444C"/>
      </a:accent3>
      <a:accent4>
        <a:srgbClr val="7DC6EA"/>
      </a:accent4>
      <a:accent5>
        <a:srgbClr val="9F9998"/>
      </a:accent5>
      <a:accent6>
        <a:srgbClr val="FFD500"/>
      </a:accent6>
      <a:hlink>
        <a:srgbClr val="00BEFF"/>
      </a:hlink>
      <a:folHlink>
        <a:srgbClr val="3E444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00000"/>
      </a:dk2>
      <a:lt2>
        <a:srgbClr val="9F9998"/>
      </a:lt2>
      <a:accent1>
        <a:srgbClr val="00BEFF"/>
      </a:accent1>
      <a:accent2>
        <a:srgbClr val="00519E"/>
      </a:accent2>
      <a:accent3>
        <a:srgbClr val="3E444C"/>
      </a:accent3>
      <a:accent4>
        <a:srgbClr val="7DC6EA"/>
      </a:accent4>
      <a:accent5>
        <a:srgbClr val="9F9998"/>
      </a:accent5>
      <a:accent6>
        <a:srgbClr val="FFD500"/>
      </a:accent6>
      <a:hlink>
        <a:srgbClr val="00BEFF"/>
      </a:hlink>
      <a:folHlink>
        <a:srgbClr val="3E444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00000"/>
      </a:dk2>
      <a:lt2>
        <a:srgbClr val="9F9998"/>
      </a:lt2>
      <a:accent1>
        <a:srgbClr val="00BEFF"/>
      </a:accent1>
      <a:accent2>
        <a:srgbClr val="00519E"/>
      </a:accent2>
      <a:accent3>
        <a:srgbClr val="3E444C"/>
      </a:accent3>
      <a:accent4>
        <a:srgbClr val="7DC6EA"/>
      </a:accent4>
      <a:accent5>
        <a:srgbClr val="9F9998"/>
      </a:accent5>
      <a:accent6>
        <a:srgbClr val="FFD500"/>
      </a:accent6>
      <a:hlink>
        <a:srgbClr val="00BEFF"/>
      </a:hlink>
      <a:folHlink>
        <a:srgbClr val="3E444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00000"/>
      </a:dk2>
      <a:lt2>
        <a:srgbClr val="9F9998"/>
      </a:lt2>
      <a:accent1>
        <a:srgbClr val="00BEFF"/>
      </a:accent1>
      <a:accent2>
        <a:srgbClr val="00519E"/>
      </a:accent2>
      <a:accent3>
        <a:srgbClr val="3E444C"/>
      </a:accent3>
      <a:accent4>
        <a:srgbClr val="7DC6EA"/>
      </a:accent4>
      <a:accent5>
        <a:srgbClr val="9F9998"/>
      </a:accent5>
      <a:accent6>
        <a:srgbClr val="FFD500"/>
      </a:accent6>
      <a:hlink>
        <a:srgbClr val="00BEFF"/>
      </a:hlink>
      <a:folHlink>
        <a:srgbClr val="3E444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2561</Words>
  <Application>Microsoft Office PowerPoint</Application>
  <PresentationFormat>Benutzerdefiniert</PresentationFormat>
  <Paragraphs>280</Paragraphs>
  <Slides>35</Slides>
  <Notes>2</Notes>
  <HiddenSlides>0</HiddenSlides>
  <MMClips>0</MMClips>
  <ScaleCrop>false</ScaleCrop>
  <HeadingPairs>
    <vt:vector size="6" baseType="variant">
      <vt:variant>
        <vt:lpstr>Verwendete Schriftarten</vt:lpstr>
      </vt:variant>
      <vt:variant>
        <vt:i4>11</vt:i4>
      </vt:variant>
      <vt:variant>
        <vt:lpstr>Design</vt:lpstr>
      </vt:variant>
      <vt:variant>
        <vt:i4>6</vt:i4>
      </vt:variant>
      <vt:variant>
        <vt:lpstr>Folientitel</vt:lpstr>
      </vt:variant>
      <vt:variant>
        <vt:i4>35</vt:i4>
      </vt:variant>
    </vt:vector>
  </HeadingPairs>
  <TitlesOfParts>
    <vt:vector size="52" baseType="lpstr">
      <vt:lpstr>Microsoft YaHei</vt:lpstr>
      <vt:lpstr>Arial</vt:lpstr>
      <vt:lpstr>Body </vt:lpstr>
      <vt:lpstr>Calibri</vt:lpstr>
      <vt:lpstr>DejaVu Sans</vt:lpstr>
      <vt:lpstr>Noto Sans Symbols</vt:lpstr>
      <vt:lpstr>Quattrocento Sans</vt:lpstr>
      <vt:lpstr>Symbol</vt:lpstr>
      <vt:lpstr>Times New Roman</vt:lpstr>
      <vt:lpstr>Univers for UniS 55 Roman Rg</vt:lpstr>
      <vt:lpstr>Wingdings</vt:lpstr>
      <vt:lpstr>Office Theme</vt:lpstr>
      <vt:lpstr>Office Theme</vt:lpstr>
      <vt:lpstr>Office Theme</vt:lpstr>
      <vt:lpstr>Office Theme</vt:lpstr>
      <vt:lpstr>Office Theme</vt:lpstr>
      <vt:lpstr>Office Theme</vt:lpstr>
      <vt:lpstr>PowerPoint-Präsentation</vt:lpstr>
      <vt:lpstr>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ILW Schabio</dc:creator>
  <dc:description/>
  <cp:lastModifiedBy>ILW Schabio</cp:lastModifiedBy>
  <cp:revision>28</cp:revision>
  <dcterms:created xsi:type="dcterms:W3CDTF">2016-01-19T06:04:30Z</dcterms:created>
  <dcterms:modified xsi:type="dcterms:W3CDTF">2020-12-14T16:44:48Z</dcterms:modified>
  <dc:language>de-DE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Benutzerdefiniert</vt:lpwstr>
  </property>
  <property fmtid="{D5CDD505-2E9C-101B-9397-08002B2CF9AE}" pid="9" name="ScaleCrop">
    <vt:bool>false</vt:bool>
  </property>
  <property fmtid="{D5CDD505-2E9C-101B-9397-08002B2CF9AE}" pid="10" name="ShareDoc">
    <vt:bool>false</vt:bool>
  </property>
  <property fmtid="{D5CDD505-2E9C-101B-9397-08002B2CF9AE}" pid="11" name="Slides">
    <vt:i4>13</vt:i4>
  </property>
</Properties>
</file>