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7099300" cy="10234613"/>
  <p:defaultTextStyle>
    <a:defPPr>
      <a:defRPr lang="de-DE"/>
    </a:defPPr>
    <a:lvl1pPr marL="0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199313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3986269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5979402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7972538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996567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1958806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3951945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5945081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7">
          <p15:clr>
            <a:srgbClr val="A4A3A4"/>
          </p15:clr>
        </p15:guide>
        <p15:guide id="3" orient="horz" pos="13483">
          <p15:clr>
            <a:srgbClr val="A4A3A4"/>
          </p15:clr>
        </p15:guide>
        <p15:guide id="4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06"/>
    <p:restoredTop sz="94632"/>
  </p:normalViewPr>
  <p:slideViewPr>
    <p:cSldViewPr>
      <p:cViewPr>
        <p:scale>
          <a:sx n="25" d="100"/>
          <a:sy n="25" d="100"/>
        </p:scale>
        <p:origin x="792" y="18"/>
      </p:cViewPr>
      <p:guideLst>
        <p:guide orient="horz" pos="9537"/>
        <p:guide pos="6737"/>
        <p:guide orient="horz" pos="13483"/>
        <p:guide pos="95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83E2C31-B7E9-4E6A-9350-583E7D48EAFE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BB2E6B5-8459-43BE-8ECF-9ABA4A308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32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2E6B5-8459-43BE-8ECF-9ABA4A3085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58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 userDrawn="1"/>
        </p:nvSpPr>
        <p:spPr>
          <a:xfrm>
            <a:off x="0" y="7328916"/>
            <a:ext cx="25077111" cy="35530082"/>
          </a:xfrm>
          <a:custGeom>
            <a:avLst/>
            <a:gdLst/>
            <a:ahLst/>
            <a:cxnLst/>
            <a:rect l="l" t="t" r="r" b="b"/>
            <a:pathLst>
              <a:path w="17712008" h="25131676">
                <a:moveTo>
                  <a:pt x="4050008" y="0"/>
                </a:moveTo>
                <a:cubicBezTo>
                  <a:pt x="11595322" y="0"/>
                  <a:pt x="17712008" y="6116686"/>
                  <a:pt x="17712008" y="13662000"/>
                </a:cubicBezTo>
                <a:cubicBezTo>
                  <a:pt x="17712008" y="18471384"/>
                  <a:pt x="15226927" y="22700348"/>
                  <a:pt x="11468731" y="25131676"/>
                </a:cubicBezTo>
                <a:lnTo>
                  <a:pt x="0" y="25131676"/>
                </a:lnTo>
                <a:lnTo>
                  <a:pt x="0" y="610453"/>
                </a:lnTo>
                <a:cubicBezTo>
                  <a:pt x="1279675" y="213634"/>
                  <a:pt x="2639893" y="0"/>
                  <a:pt x="4050008" y="0"/>
                </a:cubicBezTo>
                <a:close/>
              </a:path>
            </a:pathLst>
          </a:custGeom>
          <a:solidFill>
            <a:schemeClr val="accent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rtlCol="0" anchor="ctr"/>
          <a:lstStyle/>
          <a:p>
            <a:pPr algn="ctr"/>
            <a:endParaRPr lang="de-DE"/>
          </a:p>
        </p:txBody>
      </p:sp>
      <p:sp>
        <p:nvSpPr>
          <p:cNvPr id="4" name="Ellipse 6"/>
          <p:cNvSpPr/>
          <p:nvPr userDrawn="1"/>
        </p:nvSpPr>
        <p:spPr>
          <a:xfrm>
            <a:off x="15545763" y="9059355"/>
            <a:ext cx="14734212" cy="16948118"/>
          </a:xfrm>
          <a:custGeom>
            <a:avLst/>
            <a:gdLst/>
            <a:ahLst/>
            <a:cxnLst/>
            <a:rect l="l" t="t" r="r" b="b"/>
            <a:pathLst>
              <a:path w="10406800" h="11988000">
                <a:moveTo>
                  <a:pt x="5994000" y="0"/>
                </a:moveTo>
                <a:cubicBezTo>
                  <a:pt x="7740108" y="0"/>
                  <a:pt x="9311832" y="746622"/>
                  <a:pt x="10406800" y="1938526"/>
                </a:cubicBezTo>
                <a:lnTo>
                  <a:pt x="10406800" y="10049474"/>
                </a:lnTo>
                <a:cubicBezTo>
                  <a:pt x="9311832" y="11241378"/>
                  <a:pt x="7740108" y="11988000"/>
                  <a:pt x="5994000" y="11988000"/>
                </a:cubicBezTo>
                <a:cubicBezTo>
                  <a:pt x="2683605" y="11988000"/>
                  <a:pt x="0" y="9304395"/>
                  <a:pt x="0" y="5994000"/>
                </a:cubicBezTo>
                <a:cubicBezTo>
                  <a:pt x="0" y="2683605"/>
                  <a:pt x="2683605" y="0"/>
                  <a:pt x="5994000" y="0"/>
                </a:cubicBez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rtlCol="0" anchor="ctr"/>
          <a:lstStyle/>
          <a:p>
            <a:pPr algn="ctr"/>
            <a:endParaRPr lang="de-DE"/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434365" y="3486324"/>
            <a:ext cx="17618390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err="1"/>
              <a:t>Sublogo</a:t>
            </a:r>
            <a:r>
              <a:rPr lang="de-DE"/>
              <a:t> durch Klicken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0237597" y="14175247"/>
            <a:ext cx="9174796" cy="6109091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9200" b="1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Ich bin eine Headline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4785638" y="14199776"/>
            <a:ext cx="11116677" cy="7348502"/>
          </a:xfrm>
          <a:prstGeom prst="rect">
            <a:avLst/>
          </a:prstGeom>
        </p:spPr>
        <p:txBody>
          <a:bodyPr rIns="288000">
            <a:noAutofit/>
          </a:bodyPr>
          <a:lstStyle>
            <a:lvl1pPr marL="0" indent="0">
              <a:buFontTx/>
              <a:buNone/>
              <a:defRPr sz="9200" b="1">
                <a:solidFill>
                  <a:schemeClr val="bg1"/>
                </a:solidFill>
                <a:latin typeface="Univers for UniS 65 Bold Rg" panose="020B0703030502020204" pitchFamily="34" charset="0"/>
              </a:defRPr>
            </a:lvl1pPr>
          </a:lstStyle>
          <a:p>
            <a:pPr lvl="0"/>
            <a:r>
              <a:rPr lang="de-DE" dirty="0"/>
              <a:t>Ich bin eine Headline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8"/>
          </p:nvPr>
        </p:nvSpPr>
        <p:spPr>
          <a:xfrm>
            <a:off x="4785638" y="21548278"/>
            <a:ext cx="11928475" cy="18178522"/>
          </a:xfrm>
          <a:prstGeom prst="rect">
            <a:avLst/>
          </a:prstGeom>
        </p:spPr>
        <p:txBody>
          <a:bodyPr>
            <a:normAutofit/>
          </a:bodyPr>
          <a:lstStyle>
            <a:lvl1pPr marL="571500" indent="-571500">
              <a:buFont typeface="Wingdings" panose="05000000000000000000" pitchFamily="2" charset="2"/>
              <a:buChar char="§"/>
              <a:defRPr sz="4200">
                <a:solidFill>
                  <a:schemeClr val="bg1"/>
                </a:solidFill>
                <a:latin typeface="Univers for UniS 55 Roman Rg" panose="020B0603020202020204" pitchFamily="34" charset="0"/>
              </a:defRPr>
            </a:lvl1pPr>
            <a:lvl2pPr marL="1993132" indent="0">
              <a:buFontTx/>
              <a:buNone/>
              <a:defRPr sz="4200">
                <a:solidFill>
                  <a:schemeClr val="accent3"/>
                </a:solidFill>
              </a:defRPr>
            </a:lvl2pPr>
            <a:lvl3pPr marL="3986269" indent="0">
              <a:buFontTx/>
              <a:buNone/>
              <a:defRPr sz="4200">
                <a:solidFill>
                  <a:schemeClr val="accent3"/>
                </a:solidFill>
              </a:defRPr>
            </a:lvl3pPr>
            <a:lvl4pPr marL="5979403" indent="0">
              <a:buFontTx/>
              <a:buNone/>
              <a:defRPr sz="4200">
                <a:solidFill>
                  <a:schemeClr val="accent3"/>
                </a:solidFill>
              </a:defRPr>
            </a:lvl4pPr>
            <a:lvl5pPr marL="7972539" indent="0">
              <a:buFontTx/>
              <a:buNone/>
              <a:defRPr sz="42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0504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err="1"/>
              <a:t>Sublogo</a:t>
            </a:r>
            <a:r>
              <a:rPr lang="de-DE"/>
              <a:t> durch Klicken hinzufügen</a:t>
            </a:r>
          </a:p>
        </p:txBody>
      </p:sp>
      <p:sp>
        <p:nvSpPr>
          <p:cNvPr id="6" name="Ellipse 8"/>
          <p:cNvSpPr/>
          <p:nvPr userDrawn="1"/>
        </p:nvSpPr>
        <p:spPr>
          <a:xfrm>
            <a:off x="0" y="8295926"/>
            <a:ext cx="14373460" cy="16286480"/>
          </a:xfrm>
          <a:custGeom>
            <a:avLst/>
            <a:gdLst/>
            <a:ahLst/>
            <a:cxnLst/>
            <a:rect l="l" t="t" r="r" b="b"/>
            <a:pathLst>
              <a:path w="10152000" h="11520000">
                <a:moveTo>
                  <a:pt x="4392000" y="0"/>
                </a:moveTo>
                <a:cubicBezTo>
                  <a:pt x="7573160" y="0"/>
                  <a:pt x="10152000" y="2578840"/>
                  <a:pt x="10152000" y="5760000"/>
                </a:cubicBezTo>
                <a:cubicBezTo>
                  <a:pt x="10152000" y="8941160"/>
                  <a:pt x="7573160" y="11520000"/>
                  <a:pt x="4392000" y="11520000"/>
                </a:cubicBezTo>
                <a:cubicBezTo>
                  <a:pt x="2631524" y="11520000"/>
                  <a:pt x="1055513" y="10730206"/>
                  <a:pt x="0" y="9484729"/>
                </a:cubicBezTo>
                <a:lnTo>
                  <a:pt x="0" y="2035271"/>
                </a:lnTo>
                <a:cubicBezTo>
                  <a:pt x="1055513" y="789794"/>
                  <a:pt x="2631524" y="0"/>
                  <a:pt x="4392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rtlCol="0" anchor="ctr"/>
          <a:lstStyle/>
          <a:p>
            <a:pPr algn="ctr"/>
            <a:endParaRPr lang="de-DE"/>
          </a:p>
        </p:txBody>
      </p:sp>
      <p:sp>
        <p:nvSpPr>
          <p:cNvPr id="8" name="Bildplatzhalter 4"/>
          <p:cNvSpPr>
            <a:spLocks noGrp="1"/>
          </p:cNvSpPr>
          <p:nvPr>
            <p:ph type="pic" sz="quarter" idx="10"/>
          </p:nvPr>
        </p:nvSpPr>
        <p:spPr>
          <a:xfrm>
            <a:off x="8410003" y="20154519"/>
            <a:ext cx="5198911" cy="5191316"/>
          </a:xfrm>
          <a:prstGeom prst="ellipse">
            <a:avLst/>
          </a:prstGeom>
          <a:solidFill>
            <a:schemeClr val="bg1"/>
          </a:solidFill>
        </p:spPr>
        <p:txBody>
          <a:bodyPr lIns="129351" tIns="64676" rIns="129351" bIns="64676"/>
          <a:lstStyle>
            <a:lvl1pPr marL="0" indent="0" algn="ctr">
              <a:buNone/>
              <a:defRPr sz="4200">
                <a:solidFill>
                  <a:schemeClr val="accent4">
                    <a:lumMod val="1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de-DE"/>
          </a:p>
          <a:p>
            <a:r>
              <a:rPr lang="de-DE"/>
              <a:t>Bild durch Klicken hinzuführen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434365" y="3486324"/>
            <a:ext cx="17618390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8788" y="13843509"/>
            <a:ext cx="10144684" cy="6644537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7100" b="0" baseline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/>
            </a:lvl2pPr>
            <a:lvl3pPr marL="3986269" indent="0">
              <a:buFontTx/>
              <a:buNone/>
              <a:defRPr/>
            </a:lvl3pPr>
            <a:lvl4pPr marL="5979402" indent="0">
              <a:buFontTx/>
              <a:buNone/>
              <a:defRPr/>
            </a:lvl4pPr>
          </a:lstStyle>
          <a:p>
            <a:pPr lvl="0"/>
            <a:r>
              <a:rPr lang="de-DE" dirty="0"/>
              <a:t>Headline zum Thema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6668372" y="9698039"/>
            <a:ext cx="11928475" cy="14090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4500" b="0" cap="all" baseline="0">
                <a:solidFill>
                  <a:schemeClr val="accent1"/>
                </a:solidFill>
                <a:latin typeface="Univers for UniS 65 Bold Rg" panose="020B0703030502020204" pitchFamily="34" charset="0"/>
              </a:defRPr>
            </a:lvl1pPr>
          </a:lstStyle>
          <a:p>
            <a:pPr lvl="0"/>
            <a:r>
              <a:rPr lang="de-DE" dirty="0"/>
              <a:t>Datum und </a:t>
            </a:r>
            <a:r>
              <a:rPr lang="de-DE" dirty="0" err="1"/>
              <a:t>uhrzeit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16668372" y="11406326"/>
            <a:ext cx="11928475" cy="2735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9200" b="0">
                <a:solidFill>
                  <a:schemeClr val="accent3"/>
                </a:solidFill>
                <a:latin typeface="Univers for UniS 65 Bold Rg" panose="020B0703030502020204" pitchFamily="34" charset="0"/>
              </a:defRPr>
            </a:lvl1pPr>
          </a:lstStyle>
          <a:p>
            <a:pPr lvl="0"/>
            <a:r>
              <a:rPr lang="de-DE" dirty="0"/>
              <a:t>Ich bin eine Headline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8"/>
          </p:nvPr>
        </p:nvSpPr>
        <p:spPr>
          <a:xfrm>
            <a:off x="16668372" y="14141450"/>
            <a:ext cx="11928475" cy="211081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4200">
                <a:solidFill>
                  <a:schemeClr val="accent3"/>
                </a:solidFill>
                <a:latin typeface="Univers for UniS 55 Roman Rg" panose="020B0603020202020204" pitchFamily="34" charset="0"/>
              </a:defRPr>
            </a:lvl1pPr>
            <a:lvl2pPr marL="1993132" indent="0">
              <a:buFontTx/>
              <a:buNone/>
              <a:defRPr sz="4200">
                <a:solidFill>
                  <a:schemeClr val="accent3"/>
                </a:solidFill>
              </a:defRPr>
            </a:lvl2pPr>
            <a:lvl3pPr marL="3986269" indent="0">
              <a:buFontTx/>
              <a:buNone/>
              <a:defRPr sz="4200">
                <a:solidFill>
                  <a:schemeClr val="accent3"/>
                </a:solidFill>
              </a:defRPr>
            </a:lvl3pPr>
            <a:lvl4pPr marL="5979403" indent="0">
              <a:buFontTx/>
              <a:buNone/>
              <a:defRPr sz="4200">
                <a:solidFill>
                  <a:schemeClr val="accent3"/>
                </a:solidFill>
              </a:defRPr>
            </a:lvl4pPr>
            <a:lvl5pPr marL="7972539" indent="0">
              <a:buFontTx/>
              <a:buNone/>
              <a:defRPr sz="42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4937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5"/>
          <p:cNvSpPr>
            <a:spLocks noGrp="1"/>
          </p:cNvSpPr>
          <p:nvPr>
            <p:ph type="pic" sz="quarter" idx="12"/>
          </p:nvPr>
        </p:nvSpPr>
        <p:spPr>
          <a:xfrm>
            <a:off x="-5759578" y="8092345"/>
            <a:ext cx="30225041" cy="3018088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lIns="129351" tIns="64676" rIns="129351" bIns="64676"/>
          <a:lstStyle>
            <a:lvl1pPr marL="0" indent="0" algn="ctr">
              <a:buFontTx/>
              <a:buNone/>
              <a:defRPr sz="7200" baseline="0">
                <a:solidFill>
                  <a:schemeClr val="accent4">
                    <a:lumMod val="1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Bild durch </a:t>
            </a:r>
          </a:p>
          <a:p>
            <a:r>
              <a:rPr lang="de-DE"/>
              <a:t>Klicken </a:t>
            </a:r>
          </a:p>
          <a:p>
            <a:r>
              <a:rPr lang="de-DE"/>
              <a:t>Auf Symbol</a:t>
            </a:r>
          </a:p>
          <a:p>
            <a:r>
              <a:rPr lang="de-DE"/>
              <a:t>hinzufügen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6769036" y="8092345"/>
            <a:ext cx="16820006" cy="16795433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458330" bIns="0" anchor="ctr" anchorCtr="1"/>
          <a:lstStyle>
            <a:lvl1pPr marL="0" indent="0">
              <a:buFontTx/>
              <a:buNone/>
              <a:defRPr sz="11300" b="1" baseline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/>
            </a:lvl2pPr>
            <a:lvl3pPr marL="3986269" indent="0">
              <a:buFontTx/>
              <a:buNone/>
              <a:defRPr/>
            </a:lvl3pPr>
            <a:lvl4pPr marL="5979402" indent="0">
              <a:buFontTx/>
              <a:buNone/>
              <a:defRPr/>
            </a:lvl4pPr>
            <a:lvl5pPr marL="7972538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</a:t>
            </a:r>
            <a:br>
              <a:rPr lang="de-DE" dirty="0"/>
            </a:br>
            <a:r>
              <a:rPr lang="de-DE" dirty="0"/>
              <a:t>Ausstellung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err="1"/>
              <a:t>Sublogo</a:t>
            </a:r>
            <a:r>
              <a:rPr lang="de-DE"/>
              <a:t> durch Klicken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434365" y="3486324"/>
            <a:ext cx="17546382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</p:spTree>
    <p:extLst>
      <p:ext uri="{BB962C8B-B14F-4D97-AF65-F5344CB8AC3E}">
        <p14:creationId xmlns:p14="http://schemas.microsoft.com/office/powerpoint/2010/main" val="321266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5"/>
          <p:cNvSpPr>
            <a:spLocks noGrp="1"/>
          </p:cNvSpPr>
          <p:nvPr>
            <p:ph type="pic" sz="quarter" idx="12"/>
          </p:nvPr>
        </p:nvSpPr>
        <p:spPr>
          <a:xfrm>
            <a:off x="-5759578" y="8092345"/>
            <a:ext cx="30225041" cy="3018088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lIns="129351" tIns="64676" rIns="129351" bIns="64676"/>
          <a:lstStyle>
            <a:lvl1pPr marL="0" indent="0" algn="ctr">
              <a:buFontTx/>
              <a:buNone/>
              <a:defRPr sz="720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</a:t>
            </a:r>
          </a:p>
          <a:p>
            <a:r>
              <a:rPr lang="de-DE"/>
              <a:t>Klicken </a:t>
            </a:r>
          </a:p>
          <a:p>
            <a:r>
              <a:rPr lang="de-DE"/>
              <a:t>Auf Symbol</a:t>
            </a:r>
          </a:p>
          <a:p>
            <a:r>
              <a:rPr lang="de-DE"/>
              <a:t>hinzufügen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err="1"/>
              <a:t>Sublogo</a:t>
            </a:r>
            <a:r>
              <a:rPr lang="de-DE"/>
              <a:t> durch Klicken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434365" y="3486324"/>
            <a:ext cx="19202566" cy="272425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6769036" y="8092345"/>
            <a:ext cx="16820006" cy="16795433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458330" bIns="0" anchor="ctr" anchorCtr="1"/>
          <a:lstStyle>
            <a:lvl1pPr marL="0" indent="0">
              <a:buFontTx/>
              <a:buNone/>
              <a:defRPr sz="11300" b="0" baseline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/>
            </a:lvl2pPr>
            <a:lvl3pPr marL="3986269" indent="0">
              <a:buFontTx/>
              <a:buNone/>
              <a:defRPr/>
            </a:lvl3pPr>
            <a:lvl4pPr marL="5979402" indent="0">
              <a:buFontTx/>
              <a:buNone/>
              <a:defRPr/>
            </a:lvl4pPr>
            <a:lvl5pPr marL="7972538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</a:t>
            </a:r>
            <a:br>
              <a:rPr lang="de-DE" dirty="0"/>
            </a:br>
            <a:r>
              <a:rPr lang="de-DE" dirty="0"/>
              <a:t>Ausstellung</a:t>
            </a:r>
          </a:p>
        </p:txBody>
      </p:sp>
    </p:spTree>
    <p:extLst>
      <p:ext uri="{BB962C8B-B14F-4D97-AF65-F5344CB8AC3E}">
        <p14:creationId xmlns:p14="http://schemas.microsoft.com/office/powerpoint/2010/main" val="100313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30279975" cy="42808525"/>
          </a:xfrm>
          <a:prstGeom prst="rect">
            <a:avLst/>
          </a:prstGeom>
          <a:noFill/>
        </p:spPr>
        <p:txBody>
          <a:bodyPr lIns="129351" tIns="64676" rIns="129351" bIns="64676"/>
          <a:lstStyle>
            <a:lvl1pPr marL="0" indent="0" algn="ctr">
              <a:buFontTx/>
              <a:buNone/>
              <a:defRPr sz="6800" baseline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und &gt;Einfügen Bilder&lt; hinzufügen oder unten auf das Symbol klicken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434365" y="3486324"/>
            <a:ext cx="21146782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6" hasCustomPrompt="1"/>
          </p:nvPr>
        </p:nvSpPr>
        <p:spPr>
          <a:xfrm>
            <a:off x="24669342" y="37204428"/>
            <a:ext cx="3567880" cy="3562668"/>
          </a:xfrm>
          <a:prstGeom prst="ellipse">
            <a:avLst/>
          </a:prstGeom>
        </p:spPr>
        <p:txBody>
          <a:bodyPr lIns="129351" tIns="64676" rIns="129351" bIns="64676"/>
          <a:lstStyle>
            <a:lvl1pPr marL="0" indent="0" algn="ctr">
              <a:buFontTx/>
              <a:buNone/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err="1"/>
              <a:t>Sublogo</a:t>
            </a:r>
            <a:r>
              <a:rPr lang="de-DE"/>
              <a:t> durch Klicken einführen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5545763" y="11196955"/>
            <a:ext cx="16820006" cy="16795433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458330" bIns="0" anchor="ctr" anchorCtr="1"/>
          <a:lstStyle>
            <a:lvl1pPr marL="0" indent="0">
              <a:buFontTx/>
              <a:buNone/>
              <a:defRPr sz="11300" b="0" baseline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/>
            </a:lvl2pPr>
            <a:lvl3pPr marL="3986269" indent="0">
              <a:buFontTx/>
              <a:buNone/>
              <a:defRPr/>
            </a:lvl3pPr>
            <a:lvl4pPr marL="5979402" indent="0">
              <a:buFontTx/>
              <a:buNone/>
              <a:defRPr/>
            </a:lvl4pPr>
            <a:lvl5pPr marL="7972538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</a:t>
            </a:r>
            <a:br>
              <a:rPr lang="de-DE" dirty="0"/>
            </a:br>
            <a:r>
              <a:rPr lang="de-DE" dirty="0"/>
              <a:t>Ausstellung</a:t>
            </a:r>
          </a:p>
        </p:txBody>
      </p:sp>
    </p:spTree>
    <p:extLst>
      <p:ext uri="{BB962C8B-B14F-4D97-AF65-F5344CB8AC3E}">
        <p14:creationId xmlns:p14="http://schemas.microsoft.com/office/powerpoint/2010/main" val="171822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30279975" cy="42808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29351" tIns="64676" rIns="129351" bIns="64676"/>
          <a:lstStyle>
            <a:lvl1pPr marL="0" indent="0" algn="ctr">
              <a:buFontTx/>
              <a:buNone/>
              <a:defRPr sz="93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und &gt;Einfügen Bilder&lt;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434365" y="3486324"/>
            <a:ext cx="17906422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Univers for UniS 55 Roman Rg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4781217" y="4224306"/>
            <a:ext cx="39654438" cy="39596505"/>
          </a:xfrm>
          <a:prstGeom prst="ellipse">
            <a:avLst/>
          </a:prstGeom>
          <a:solidFill>
            <a:schemeClr val="bg1"/>
          </a:solidFill>
        </p:spPr>
        <p:txBody>
          <a:bodyPr lIns="0" tIns="3055536" rIns="14921201" bIns="0"/>
          <a:lstStyle>
            <a:lvl1pPr marL="0" indent="0">
              <a:buFontTx/>
              <a:buNone/>
              <a:defRPr sz="10600" b="0" baseline="0">
                <a:solidFill>
                  <a:schemeClr val="accent3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/>
            </a:lvl2pPr>
            <a:lvl3pPr marL="3986269" indent="0">
              <a:buFontTx/>
              <a:buNone/>
              <a:defRPr/>
            </a:lvl3pPr>
            <a:lvl4pPr marL="5979402" indent="0">
              <a:buFontTx/>
              <a:buNone/>
              <a:defRPr/>
            </a:lvl4pPr>
            <a:lvl5pPr marL="7972538" indent="0">
              <a:buFontTx/>
              <a:buNone/>
              <a:defRPr/>
            </a:lvl5pPr>
          </a:lstStyle>
          <a:p>
            <a:pPr lvl="0"/>
            <a:r>
              <a:rPr lang="de-DE" dirty="0"/>
              <a:t>Titel zur Ausstellung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18349097" y="6107430"/>
            <a:ext cx="6065396" cy="6056535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1">
            <a:normAutofit/>
          </a:bodyPr>
          <a:lstStyle>
            <a:lvl1pPr marL="0" indent="0">
              <a:buFontTx/>
              <a:buNone/>
              <a:defRPr sz="6000" b="0">
                <a:solidFill>
                  <a:schemeClr val="bg1"/>
                </a:solidFill>
                <a:latin typeface="Univers for UniS 65 Bold Rg" panose="020B07030305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33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394" y="1922061"/>
            <a:ext cx="9638937" cy="193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3986269" rtl="0" eaLnBrk="1" latinLnBrk="0" hangingPunct="1">
        <a:spcBef>
          <a:spcPct val="0"/>
        </a:spcBef>
        <a:buNone/>
        <a:defRPr sz="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853" indent="-1494853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38843" indent="-1245711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1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8283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6975973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0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2242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5375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8511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1646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13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269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402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7972538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996567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8806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1945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5081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E0B54642-213F-43E6-AF25-C78A9F6D62C2}"/>
              </a:ext>
            </a:extLst>
          </p:cNvPr>
          <p:cNvSpPr/>
          <p:nvPr/>
        </p:nvSpPr>
        <p:spPr>
          <a:xfrm>
            <a:off x="15674979" y="26570778"/>
            <a:ext cx="14257586" cy="14215584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/>
          </p:nvPr>
        </p:nvSpPr>
        <p:spPr>
          <a:xfrm>
            <a:off x="4338787" y="3486324"/>
            <a:ext cx="17618390" cy="2544763"/>
          </a:xfrm>
        </p:spPr>
        <p:txBody>
          <a:bodyPr/>
          <a:lstStyle/>
          <a:p>
            <a:r>
              <a:rPr lang="de-DE" dirty="0"/>
              <a:t>Geisteswissenschaftliches Propädeutikum</a:t>
            </a:r>
            <a:endParaRPr lang="de-DE" dirty="0">
              <a:latin typeface="Univers for UniS 55 Roman Rg" panose="020B0603020202020204" pitchFamily="34" charset="0"/>
            </a:endParaRPr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15"/>
          </p:nvPr>
        </p:nvSpPr>
        <p:spPr>
          <a:xfrm>
            <a:off x="17372235" y="10528469"/>
            <a:ext cx="12907740" cy="21846639"/>
          </a:xfrm>
        </p:spPr>
        <p:txBody>
          <a:bodyPr/>
          <a:lstStyle/>
          <a:p>
            <a:pPr fontAlgn="base"/>
            <a:r>
              <a:rPr lang="de-DE" sz="7200" dirty="0"/>
              <a:t>	</a:t>
            </a:r>
          </a:p>
          <a:p>
            <a:pPr fontAlgn="base"/>
            <a:r>
              <a:rPr lang="en-US" sz="7200" dirty="0"/>
              <a:t>	</a:t>
            </a:r>
            <a:r>
              <a:rPr lang="de-DE" sz="7200" dirty="0"/>
              <a:t>	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234282" y="10368978"/>
            <a:ext cx="14905656" cy="32403599"/>
          </a:xfrm>
        </p:spPr>
        <p:txBody>
          <a:bodyPr/>
          <a:lstStyle/>
          <a:p>
            <a:pPr algn="just"/>
            <a:r>
              <a:rPr lang="en-GB" sz="6600" dirty="0"/>
              <a:t>You are studying English to become a teacher? You are having a hard time working through the reading list required for the module Linguistic and Literary Competence?</a:t>
            </a:r>
          </a:p>
          <a:p>
            <a:pPr algn="just"/>
            <a:endParaRPr lang="de-DE" sz="6600" dirty="0"/>
          </a:p>
          <a:p>
            <a:pPr algn="just"/>
            <a:r>
              <a:rPr lang="en-GB" sz="6600" dirty="0"/>
              <a:t>Then this is exactly what you need! Our mentoring programme helps you with all matters related to the reading list, from the first steps to exam preparation.</a:t>
            </a:r>
          </a:p>
          <a:p>
            <a:pPr algn="just"/>
            <a:endParaRPr lang="de-DE" sz="6600" dirty="0"/>
          </a:p>
          <a:p>
            <a:pPr algn="just"/>
            <a:r>
              <a:rPr lang="en-GB" sz="6600" dirty="0"/>
              <a:t>Does that sound good? Then come to our </a:t>
            </a:r>
            <a:r>
              <a:rPr lang="en-GB" sz="6600" dirty="0">
                <a:solidFill>
                  <a:schemeClr val="accent3"/>
                </a:solidFill>
              </a:rPr>
              <a:t>introductory meeting on Thursday, 21 April 2022 at 2 p.m. in room </a:t>
            </a:r>
            <a:r>
              <a:rPr lang="de-DE" sz="6600" dirty="0">
                <a:solidFill>
                  <a:schemeClr val="accent3"/>
                </a:solidFill>
              </a:rPr>
              <a:t>XXXX</a:t>
            </a:r>
            <a:r>
              <a:rPr lang="de-DE" sz="6600" dirty="0"/>
              <a:t>. </a:t>
            </a:r>
          </a:p>
          <a:p>
            <a:pPr algn="just"/>
            <a:endParaRPr lang="de-DE" sz="6600" dirty="0"/>
          </a:p>
          <a:p>
            <a:pPr algn="just"/>
            <a:r>
              <a:rPr lang="en-GB" sz="6600" dirty="0"/>
              <a:t>You are interested but cannot come to our first meeting? No problem! Just send us an email and we will send you all the important information afterwards.</a:t>
            </a:r>
          </a:p>
          <a:p>
            <a:pPr algn="just"/>
            <a:endParaRPr lang="de-DE" sz="6600" dirty="0"/>
          </a:p>
          <a:p>
            <a:pPr algn="just"/>
            <a:r>
              <a:rPr lang="en-GB" sz="6600" dirty="0"/>
              <a:t>If you have any questions, please contact </a:t>
            </a:r>
            <a:r>
              <a:rPr lang="de-DE" sz="6600" dirty="0"/>
              <a:t>Sidonie Becker </a:t>
            </a:r>
            <a:r>
              <a:rPr lang="de-DE" sz="5200" dirty="0"/>
              <a:t>(st142920@stud.uni-stuttgart.de)</a:t>
            </a:r>
          </a:p>
          <a:p>
            <a:pPr algn="just"/>
            <a:r>
              <a:rPr lang="de-DE" sz="6600" dirty="0" err="1"/>
              <a:t>or</a:t>
            </a:r>
            <a:r>
              <a:rPr lang="de-DE" sz="6600" dirty="0"/>
              <a:t> </a:t>
            </a:r>
          </a:p>
          <a:p>
            <a:pPr algn="just"/>
            <a:r>
              <a:rPr lang="de-DE" sz="6600" dirty="0"/>
              <a:t>Yvonne Kilian </a:t>
            </a:r>
            <a:r>
              <a:rPr lang="de-DE" sz="5200" dirty="0"/>
              <a:t>(st166874@stud.uni-stuttgart.de)</a:t>
            </a:r>
          </a:p>
          <a:p>
            <a:pPr algn="just"/>
            <a:endParaRPr lang="de-DE" sz="12000" dirty="0"/>
          </a:p>
          <a:p>
            <a:pPr algn="just"/>
            <a:r>
              <a:rPr lang="en-GB" sz="5400" dirty="0" err="1"/>
              <a:t>Psst</a:t>
            </a:r>
            <a:r>
              <a:rPr lang="en-GB" sz="5400" dirty="0"/>
              <a:t>! As an English student who is not studying to become a teacher, you are of course also invited to come by!</a:t>
            </a:r>
            <a:endParaRPr lang="de-DE" sz="5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1F0D05-F178-443C-9ADE-D185F9F761B2}"/>
              </a:ext>
            </a:extLst>
          </p:cNvPr>
          <p:cNvSpPr txBox="1"/>
          <p:nvPr/>
        </p:nvSpPr>
        <p:spPr>
          <a:xfrm>
            <a:off x="17090628" y="12355620"/>
            <a:ext cx="12729555" cy="12388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900" b="1" dirty="0">
                <a:solidFill>
                  <a:schemeClr val="bg1"/>
                </a:solidFill>
              </a:rPr>
              <a:t>Back to the </a:t>
            </a:r>
            <a:r>
              <a:rPr lang="en-GB" sz="30000" b="1" dirty="0">
                <a:solidFill>
                  <a:schemeClr val="bg1"/>
                </a:solidFill>
              </a:rPr>
              <a:t>Library!</a:t>
            </a:r>
          </a:p>
          <a:p>
            <a:pPr algn="ctr"/>
            <a:r>
              <a:rPr lang="en-GB" sz="30000" b="1" dirty="0">
                <a:solidFill>
                  <a:schemeClr val="bg1"/>
                </a:solidFill>
                <a:sym typeface="Webdings" panose="05030102010509060703" pitchFamily="18" charset="2"/>
              </a:rPr>
              <a:t></a:t>
            </a:r>
            <a:endParaRPr lang="en-GB" sz="300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205959-CC5F-4DCE-8CDD-26E98E497D1F}"/>
              </a:ext>
            </a:extLst>
          </p:cNvPr>
          <p:cNvSpPr txBox="1"/>
          <p:nvPr/>
        </p:nvSpPr>
        <p:spPr>
          <a:xfrm>
            <a:off x="17439176" y="29597152"/>
            <a:ext cx="10729192" cy="92102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900"/>
              </a:spcAft>
            </a:pPr>
            <a:r>
              <a:rPr lang="en-GB" sz="5400" b="1" dirty="0">
                <a:solidFill>
                  <a:schemeClr val="accent3"/>
                </a:solidFill>
              </a:rPr>
              <a:t>We meet in the </a:t>
            </a:r>
            <a:r>
              <a:rPr lang="en-GB" sz="5400" b="1" dirty="0" err="1">
                <a:solidFill>
                  <a:schemeClr val="accent1"/>
                </a:solidFill>
              </a:rPr>
              <a:t>Institutsbibliothek</a:t>
            </a:r>
            <a:r>
              <a:rPr lang="en-GB" sz="5400" b="1" dirty="0">
                <a:solidFill>
                  <a:schemeClr val="accent3"/>
                </a:solidFill>
              </a:rPr>
              <a:t> (Library of the Departments of Linguistics and Literary Studies) on</a:t>
            </a:r>
          </a:p>
          <a:p>
            <a:pPr marL="685800" indent="-6858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solidFill>
                  <a:schemeClr val="accent3"/>
                </a:solidFill>
              </a:rPr>
              <a:t> Thursday, 5 May, 2 – 6 p.m.</a:t>
            </a:r>
          </a:p>
          <a:p>
            <a:pPr marL="685800" indent="-6858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solidFill>
                  <a:schemeClr val="accent3"/>
                </a:solidFill>
              </a:rPr>
              <a:t> Thursday, 19 May, 2 – 6 p.m.</a:t>
            </a:r>
          </a:p>
          <a:p>
            <a:pPr marL="685800" indent="-6858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solidFill>
                  <a:schemeClr val="accent3"/>
                </a:solidFill>
              </a:rPr>
              <a:t> Thursday, 2 June, 2 – 6 p.m.</a:t>
            </a:r>
          </a:p>
          <a:p>
            <a:pPr marL="685800" indent="-6858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solidFill>
                  <a:schemeClr val="accent3"/>
                </a:solidFill>
              </a:rPr>
              <a:t> Tuesday, 14 June, 2 – 5 p.m.</a:t>
            </a:r>
          </a:p>
          <a:p>
            <a:pPr marL="685800" indent="-6858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solidFill>
                  <a:schemeClr val="accent3"/>
                </a:solidFill>
              </a:rPr>
              <a:t> Thursday, 30 June, 2 – 6 p.m.</a:t>
            </a:r>
          </a:p>
          <a:p>
            <a:pPr marL="685800" indent="-6858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5400" b="1" dirty="0">
                <a:solidFill>
                  <a:schemeClr val="accent3"/>
                </a:solidFill>
              </a:rPr>
              <a:t> Thursday, 14 July, 2 – 6 p.m.</a:t>
            </a:r>
          </a:p>
          <a:p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70768403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rgbClr val="7F7F7F"/>
      </a:dk1>
      <a:lt1>
        <a:srgbClr val="FFFFFF"/>
      </a:lt1>
      <a:dk2>
        <a:srgbClr val="7F7F7F"/>
      </a:dk2>
      <a:lt2>
        <a:srgbClr val="FFFFFF"/>
      </a:lt2>
      <a:accent1>
        <a:srgbClr val="1BBBE9"/>
      </a:accent1>
      <a:accent2>
        <a:srgbClr val="00519E"/>
      </a:accent2>
      <a:accent3>
        <a:srgbClr val="3E444C"/>
      </a:accent3>
      <a:accent4>
        <a:srgbClr val="BDDDF2"/>
      </a:accent4>
      <a:accent5>
        <a:srgbClr val="4BACC6"/>
      </a:accent5>
      <a:accent6>
        <a:srgbClr val="7F7F7F"/>
      </a:accent6>
      <a:hlink>
        <a:srgbClr val="FFFF00"/>
      </a:hlink>
      <a:folHlink>
        <a:srgbClr val="800080"/>
      </a:folHlink>
    </a:clrScheme>
    <a:fontScheme name="univers">
      <a:majorFont>
        <a:latin typeface="Univers"/>
        <a:ea typeface=""/>
        <a:cs typeface=""/>
      </a:majorFont>
      <a:minorFont>
        <a:latin typeface="Univers 55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279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Univers</vt:lpstr>
      <vt:lpstr>Univers 55</vt:lpstr>
      <vt:lpstr>Univers for UniS 55 Roman Rg</vt:lpstr>
      <vt:lpstr>Univers for UniS 65 Bold Rg</vt:lpstr>
      <vt:lpstr>Wingdings</vt:lpstr>
      <vt:lpstr>Larissa</vt:lpstr>
      <vt:lpstr>PowerPoint Presentation</vt:lpstr>
    </vt:vector>
  </TitlesOfParts>
  <Company>Universität Stuttgart / Zentrale 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Vera-Garcia, Francisca</dc:creator>
  <cp:lastModifiedBy>Lucian Myles</cp:lastModifiedBy>
  <cp:revision>185</cp:revision>
  <cp:lastPrinted>2018-10-29T11:55:34Z</cp:lastPrinted>
  <dcterms:created xsi:type="dcterms:W3CDTF">2015-12-10T06:56:35Z</dcterms:created>
  <dcterms:modified xsi:type="dcterms:W3CDTF">2022-04-10T10:52:47Z</dcterms:modified>
</cp:coreProperties>
</file>